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4" r:id="rId14"/>
    <p:sldId id="272" r:id="rId15"/>
    <p:sldId id="270" r:id="rId16"/>
    <p:sldId id="266" r:id="rId17"/>
    <p:sldId id="267" r:id="rId18"/>
    <p:sldId id="268" r:id="rId19"/>
  </p:sldIdLst>
  <p:sldSz cx="18288000" cy="10287000"/>
  <p:notesSz cx="6858000" cy="9144000"/>
  <p:embeddedFontLst>
    <p:embeddedFont>
      <p:font typeface="Bantayog" panose="020B0604020202020204" charset="0"/>
      <p:regular r:id="rId20"/>
    </p:embeddedFont>
    <p:embeddedFont>
      <p:font typeface="Bantayog Light" panose="020B0604020202020204" charset="0"/>
      <p:regular r:id="rId21"/>
    </p:embeddedFont>
    <p:embeddedFont>
      <p:font typeface="Canva Sans" panose="020B0604020202020204" charset="0"/>
      <p:regular r:id="rId22"/>
    </p:embeddedFont>
    <p:embeddedFont>
      <p:font typeface="Canva Sans Bold" panose="020B0604020202020204" charset="0"/>
      <p:regular r:id="rId23"/>
    </p:embeddedFont>
    <p:embeddedFont>
      <p:font typeface="Poppins" panose="00000500000000000000" pitchFamily="2" charset="0"/>
      <p:regular r:id="rId24"/>
      <p:bold r:id="rId25"/>
      <p:italic r:id="rId26"/>
      <p:boldItalic r:id="rId27"/>
    </p:embeddedFont>
    <p:embeddedFont>
      <p:font typeface="Poppins Bold" panose="00000800000000000000" pitchFamily="2" charset="0"/>
      <p:regular r:id="rId28"/>
      <p:bold r:id="rId29"/>
    </p:embeddedFont>
    <p:embeddedFont>
      <p:font typeface="Poppins Medium" panose="00000600000000000000" pitchFamily="2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A203ED-D822-F033-8611-A3EA5715A288}" v="363" dt="2024-10-15T18:54:47.0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308" y="6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erlin, Mary P" userId="S::mrp6191@missouristate.edu::ca1b75c7-44b2-4b52-95a8-02da711393b8" providerId="AD" clId="Web-{4F785E7F-61F4-F680-EB42-215A68332D55}"/>
    <pc:docChg chg="modSld">
      <pc:chgData name="Tomerlin, Mary P" userId="S::mrp6191@missouristate.edu::ca1b75c7-44b2-4b52-95a8-02da711393b8" providerId="AD" clId="Web-{4F785E7F-61F4-F680-EB42-215A68332D55}" dt="2024-08-26T15:21:40.513" v="15" actId="20577"/>
      <pc:docMkLst>
        <pc:docMk/>
      </pc:docMkLst>
      <pc:sldChg chg="modSp">
        <pc:chgData name="Tomerlin, Mary P" userId="S::mrp6191@missouristate.edu::ca1b75c7-44b2-4b52-95a8-02da711393b8" providerId="AD" clId="Web-{4F785E7F-61F4-F680-EB42-215A68332D55}" dt="2024-08-26T15:21:40.513" v="15" actId="20577"/>
        <pc:sldMkLst>
          <pc:docMk/>
          <pc:sldMk cId="0" sldId="267"/>
        </pc:sldMkLst>
        <pc:spChg chg="mod">
          <ac:chgData name="Tomerlin, Mary P" userId="S::mrp6191@missouristate.edu::ca1b75c7-44b2-4b52-95a8-02da711393b8" providerId="AD" clId="Web-{4F785E7F-61F4-F680-EB42-215A68332D55}" dt="2024-08-26T15:21:06.450" v="7" actId="20577"/>
          <ac:spMkLst>
            <pc:docMk/>
            <pc:sldMk cId="0" sldId="267"/>
            <ac:spMk id="6" creationId="{00000000-0000-0000-0000-000000000000}"/>
          </ac:spMkLst>
        </pc:spChg>
        <pc:spChg chg="mod">
          <ac:chgData name="Tomerlin, Mary P" userId="S::mrp6191@missouristate.edu::ca1b75c7-44b2-4b52-95a8-02da711393b8" providerId="AD" clId="Web-{4F785E7F-61F4-F680-EB42-215A68332D55}" dt="2024-08-26T15:21:04.309" v="5" actId="20577"/>
          <ac:spMkLst>
            <pc:docMk/>
            <pc:sldMk cId="0" sldId="267"/>
            <ac:spMk id="9" creationId="{00000000-0000-0000-0000-000000000000}"/>
          </ac:spMkLst>
        </pc:spChg>
        <pc:spChg chg="mod">
          <ac:chgData name="Tomerlin, Mary P" userId="S::mrp6191@missouristate.edu::ca1b75c7-44b2-4b52-95a8-02da711393b8" providerId="AD" clId="Web-{4F785E7F-61F4-F680-EB42-215A68332D55}" dt="2024-08-26T15:21:40.513" v="15" actId="20577"/>
          <ac:spMkLst>
            <pc:docMk/>
            <pc:sldMk cId="0" sldId="267"/>
            <ac:spMk id="10" creationId="{00000000-0000-0000-0000-000000000000}"/>
          </ac:spMkLst>
        </pc:spChg>
      </pc:sldChg>
    </pc:docChg>
  </pc:docChgLst>
  <pc:docChgLst>
    <pc:chgData name="Tomerlin, Mary P" userId="S::mrp6191@missouristate.edu::ca1b75c7-44b2-4b52-95a8-02da711393b8" providerId="AD" clId="Web-{2BC84EBC-61C5-505F-EE55-E9A139EFBAB5}"/>
    <pc:docChg chg="addSld delSld modSld sldOrd">
      <pc:chgData name="Tomerlin, Mary P" userId="S::mrp6191@missouristate.edu::ca1b75c7-44b2-4b52-95a8-02da711393b8" providerId="AD" clId="Web-{2BC84EBC-61C5-505F-EE55-E9A139EFBAB5}" dt="2024-08-13T13:59:37.735" v="19" actId="20577"/>
      <pc:docMkLst>
        <pc:docMk/>
      </pc:docMkLst>
      <pc:sldChg chg="modSp">
        <pc:chgData name="Tomerlin, Mary P" userId="S::mrp6191@missouristate.edu::ca1b75c7-44b2-4b52-95a8-02da711393b8" providerId="AD" clId="Web-{2BC84EBC-61C5-505F-EE55-E9A139EFBAB5}" dt="2024-08-13T13:53:00.737" v="1" actId="14100"/>
        <pc:sldMkLst>
          <pc:docMk/>
          <pc:sldMk cId="0" sldId="263"/>
        </pc:sldMkLst>
        <pc:spChg chg="mod">
          <ac:chgData name="Tomerlin, Mary P" userId="S::mrp6191@missouristate.edu::ca1b75c7-44b2-4b52-95a8-02da711393b8" providerId="AD" clId="Web-{2BC84EBC-61C5-505F-EE55-E9A139EFBAB5}" dt="2024-08-13T13:53:00.737" v="1" actId="14100"/>
          <ac:spMkLst>
            <pc:docMk/>
            <pc:sldMk cId="0" sldId="263"/>
            <ac:spMk id="7" creationId="{00000000-0000-0000-0000-000000000000}"/>
          </ac:spMkLst>
        </pc:spChg>
      </pc:sldChg>
      <pc:sldChg chg="modSp ord">
        <pc:chgData name="Tomerlin, Mary P" userId="S::mrp6191@missouristate.edu::ca1b75c7-44b2-4b52-95a8-02da711393b8" providerId="AD" clId="Web-{2BC84EBC-61C5-505F-EE55-E9A139EFBAB5}" dt="2024-08-13T13:59:37.735" v="19" actId="20577"/>
        <pc:sldMkLst>
          <pc:docMk/>
          <pc:sldMk cId="0" sldId="265"/>
        </pc:sldMkLst>
        <pc:spChg chg="mod">
          <ac:chgData name="Tomerlin, Mary P" userId="S::mrp6191@missouristate.edu::ca1b75c7-44b2-4b52-95a8-02da711393b8" providerId="AD" clId="Web-{2BC84EBC-61C5-505F-EE55-E9A139EFBAB5}" dt="2024-08-13T13:59:37.735" v="19" actId="20577"/>
          <ac:spMkLst>
            <pc:docMk/>
            <pc:sldMk cId="0" sldId="265"/>
            <ac:spMk id="2" creationId="{00000000-0000-0000-0000-000000000000}"/>
          </ac:spMkLst>
        </pc:spChg>
      </pc:sldChg>
      <pc:sldChg chg="new del ord">
        <pc:chgData name="Tomerlin, Mary P" userId="S::mrp6191@missouristate.edu::ca1b75c7-44b2-4b52-95a8-02da711393b8" providerId="AD" clId="Web-{2BC84EBC-61C5-505F-EE55-E9A139EFBAB5}" dt="2024-08-13T13:59:16.875" v="6"/>
        <pc:sldMkLst>
          <pc:docMk/>
          <pc:sldMk cId="258290005" sldId="269"/>
        </pc:sldMkLst>
      </pc:sldChg>
      <pc:sldChg chg="add replId">
        <pc:chgData name="Tomerlin, Mary P" userId="S::mrp6191@missouristate.edu::ca1b75c7-44b2-4b52-95a8-02da711393b8" providerId="AD" clId="Web-{2BC84EBC-61C5-505F-EE55-E9A139EFBAB5}" dt="2024-08-13T13:59:08.969" v="4"/>
        <pc:sldMkLst>
          <pc:docMk/>
          <pc:sldMk cId="3138069615" sldId="270"/>
        </pc:sldMkLst>
      </pc:sldChg>
    </pc:docChg>
  </pc:docChgLst>
  <pc:docChgLst>
    <pc:chgData name="Tomerlin, Mary P" userId="S::mrp6191@missouristate.edu::ca1b75c7-44b2-4b52-95a8-02da711393b8" providerId="AD" clId="Web-{CDFB3162-8C2D-B0B0-63D0-420152020E99}"/>
    <pc:docChg chg="modSld">
      <pc:chgData name="Tomerlin, Mary P" userId="S::mrp6191@missouristate.edu::ca1b75c7-44b2-4b52-95a8-02da711393b8" providerId="AD" clId="Web-{CDFB3162-8C2D-B0B0-63D0-420152020E99}" dt="2024-08-15T15:03:01.207" v="77" actId="20577"/>
      <pc:docMkLst>
        <pc:docMk/>
      </pc:docMkLst>
      <pc:sldChg chg="modSp">
        <pc:chgData name="Tomerlin, Mary P" userId="S::mrp6191@missouristate.edu::ca1b75c7-44b2-4b52-95a8-02da711393b8" providerId="AD" clId="Web-{CDFB3162-8C2D-B0B0-63D0-420152020E99}" dt="2024-08-15T15:02:30.566" v="63" actId="20577"/>
        <pc:sldMkLst>
          <pc:docMk/>
          <pc:sldMk cId="0" sldId="260"/>
        </pc:sldMkLst>
        <pc:spChg chg="mod">
          <ac:chgData name="Tomerlin, Mary P" userId="S::mrp6191@missouristate.edu::ca1b75c7-44b2-4b52-95a8-02da711393b8" providerId="AD" clId="Web-{CDFB3162-8C2D-B0B0-63D0-420152020E99}" dt="2024-08-15T15:02:30.566" v="63" actId="20577"/>
          <ac:spMkLst>
            <pc:docMk/>
            <pc:sldMk cId="0" sldId="260"/>
            <ac:spMk id="3" creationId="{00000000-0000-0000-0000-000000000000}"/>
          </ac:spMkLst>
        </pc:spChg>
        <pc:spChg chg="mod">
          <ac:chgData name="Tomerlin, Mary P" userId="S::mrp6191@missouristate.edu::ca1b75c7-44b2-4b52-95a8-02da711393b8" providerId="AD" clId="Web-{CDFB3162-8C2D-B0B0-63D0-420152020E99}" dt="2024-08-15T14:58:10.008" v="7" actId="14100"/>
          <ac:spMkLst>
            <pc:docMk/>
            <pc:sldMk cId="0" sldId="260"/>
            <ac:spMk id="4" creationId="{00000000-0000-0000-0000-000000000000}"/>
          </ac:spMkLst>
        </pc:spChg>
      </pc:sldChg>
      <pc:sldChg chg="modSp">
        <pc:chgData name="Tomerlin, Mary P" userId="S::mrp6191@missouristate.edu::ca1b75c7-44b2-4b52-95a8-02da711393b8" providerId="AD" clId="Web-{CDFB3162-8C2D-B0B0-63D0-420152020E99}" dt="2024-08-15T15:02:39.003" v="66" actId="20577"/>
        <pc:sldMkLst>
          <pc:docMk/>
          <pc:sldMk cId="0" sldId="261"/>
        </pc:sldMkLst>
        <pc:spChg chg="mod">
          <ac:chgData name="Tomerlin, Mary P" userId="S::mrp6191@missouristate.edu::ca1b75c7-44b2-4b52-95a8-02da711393b8" providerId="AD" clId="Web-{CDFB3162-8C2D-B0B0-63D0-420152020E99}" dt="2024-08-15T15:02:36.019" v="65" actId="20577"/>
          <ac:spMkLst>
            <pc:docMk/>
            <pc:sldMk cId="0" sldId="261"/>
            <ac:spMk id="4" creationId="{00000000-0000-0000-0000-000000000000}"/>
          </ac:spMkLst>
        </pc:spChg>
        <pc:spChg chg="mod">
          <ac:chgData name="Tomerlin, Mary P" userId="S::mrp6191@missouristate.edu::ca1b75c7-44b2-4b52-95a8-02da711393b8" providerId="AD" clId="Web-{CDFB3162-8C2D-B0B0-63D0-420152020E99}" dt="2024-08-15T15:02:39.003" v="66" actId="20577"/>
          <ac:spMkLst>
            <pc:docMk/>
            <pc:sldMk cId="0" sldId="261"/>
            <ac:spMk id="6" creationId="{00000000-0000-0000-0000-000000000000}"/>
          </ac:spMkLst>
        </pc:spChg>
      </pc:sldChg>
      <pc:sldChg chg="modSp">
        <pc:chgData name="Tomerlin, Mary P" userId="S::mrp6191@missouristate.edu::ca1b75c7-44b2-4b52-95a8-02da711393b8" providerId="AD" clId="Web-{CDFB3162-8C2D-B0B0-63D0-420152020E99}" dt="2024-08-15T15:02:51.645" v="73" actId="20577"/>
        <pc:sldMkLst>
          <pc:docMk/>
          <pc:sldMk cId="0" sldId="262"/>
        </pc:sldMkLst>
        <pc:spChg chg="mod">
          <ac:chgData name="Tomerlin, Mary P" userId="S::mrp6191@missouristate.edu::ca1b75c7-44b2-4b52-95a8-02da711393b8" providerId="AD" clId="Web-{CDFB3162-8C2D-B0B0-63D0-420152020E99}" dt="2024-08-15T15:02:43.160" v="68" actId="20577"/>
          <ac:spMkLst>
            <pc:docMk/>
            <pc:sldMk cId="0" sldId="262"/>
            <ac:spMk id="3" creationId="{00000000-0000-0000-0000-000000000000}"/>
          </ac:spMkLst>
        </pc:spChg>
        <pc:spChg chg="mod">
          <ac:chgData name="Tomerlin, Mary P" userId="S::mrp6191@missouristate.edu::ca1b75c7-44b2-4b52-95a8-02da711393b8" providerId="AD" clId="Web-{CDFB3162-8C2D-B0B0-63D0-420152020E99}" dt="2024-08-15T14:59:24.371" v="27" actId="14100"/>
          <ac:spMkLst>
            <pc:docMk/>
            <pc:sldMk cId="0" sldId="262"/>
            <ac:spMk id="4" creationId="{00000000-0000-0000-0000-000000000000}"/>
          </ac:spMkLst>
        </pc:spChg>
        <pc:spChg chg="mod">
          <ac:chgData name="Tomerlin, Mary P" userId="S::mrp6191@missouristate.edu::ca1b75c7-44b2-4b52-95a8-02da711393b8" providerId="AD" clId="Web-{CDFB3162-8C2D-B0B0-63D0-420152020E99}" dt="2024-08-15T15:02:48.785" v="71" actId="20577"/>
          <ac:spMkLst>
            <pc:docMk/>
            <pc:sldMk cId="0" sldId="262"/>
            <ac:spMk id="5" creationId="{00000000-0000-0000-0000-000000000000}"/>
          </ac:spMkLst>
        </pc:spChg>
        <pc:spChg chg="mod">
          <ac:chgData name="Tomerlin, Mary P" userId="S::mrp6191@missouristate.edu::ca1b75c7-44b2-4b52-95a8-02da711393b8" providerId="AD" clId="Web-{CDFB3162-8C2D-B0B0-63D0-420152020E99}" dt="2024-08-15T14:59:32.137" v="30" actId="14100"/>
          <ac:spMkLst>
            <pc:docMk/>
            <pc:sldMk cId="0" sldId="262"/>
            <ac:spMk id="6" creationId="{00000000-0000-0000-0000-000000000000}"/>
          </ac:spMkLst>
        </pc:spChg>
        <pc:spChg chg="mod">
          <ac:chgData name="Tomerlin, Mary P" userId="S::mrp6191@missouristate.edu::ca1b75c7-44b2-4b52-95a8-02da711393b8" providerId="AD" clId="Web-{CDFB3162-8C2D-B0B0-63D0-420152020E99}" dt="2024-08-15T15:02:51.645" v="73" actId="20577"/>
          <ac:spMkLst>
            <pc:docMk/>
            <pc:sldMk cId="0" sldId="262"/>
            <ac:spMk id="7" creationId="{00000000-0000-0000-0000-000000000000}"/>
          </ac:spMkLst>
        </pc:spChg>
        <pc:spChg chg="mod">
          <ac:chgData name="Tomerlin, Mary P" userId="S::mrp6191@missouristate.edu::ca1b75c7-44b2-4b52-95a8-02da711393b8" providerId="AD" clId="Web-{CDFB3162-8C2D-B0B0-63D0-420152020E99}" dt="2024-08-15T14:59:43.543" v="34" actId="14100"/>
          <ac:spMkLst>
            <pc:docMk/>
            <pc:sldMk cId="0" sldId="262"/>
            <ac:spMk id="8" creationId="{00000000-0000-0000-0000-000000000000}"/>
          </ac:spMkLst>
        </pc:spChg>
      </pc:sldChg>
      <pc:sldChg chg="modSp">
        <pc:chgData name="Tomerlin, Mary P" userId="S::mrp6191@missouristate.edu::ca1b75c7-44b2-4b52-95a8-02da711393b8" providerId="AD" clId="Web-{CDFB3162-8C2D-B0B0-63D0-420152020E99}" dt="2024-08-15T15:03:01.207" v="77" actId="20577"/>
        <pc:sldMkLst>
          <pc:docMk/>
          <pc:sldMk cId="0" sldId="264"/>
        </pc:sldMkLst>
        <pc:spChg chg="mod">
          <ac:chgData name="Tomerlin, Mary P" userId="S::mrp6191@missouristate.edu::ca1b75c7-44b2-4b52-95a8-02da711393b8" providerId="AD" clId="Web-{CDFB3162-8C2D-B0B0-63D0-420152020E99}" dt="2024-08-15T15:01:31.110" v="45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Tomerlin, Mary P" userId="S::mrp6191@missouristate.edu::ca1b75c7-44b2-4b52-95a8-02da711393b8" providerId="AD" clId="Web-{CDFB3162-8C2D-B0B0-63D0-420152020E99}" dt="2024-08-15T15:03:01.207" v="77" actId="20577"/>
          <ac:spMkLst>
            <pc:docMk/>
            <pc:sldMk cId="0" sldId="264"/>
            <ac:spMk id="3" creationId="{00000000-0000-0000-0000-000000000000}"/>
          </ac:spMkLst>
        </pc:spChg>
        <pc:spChg chg="mod">
          <ac:chgData name="Tomerlin, Mary P" userId="S::mrp6191@missouristate.edu::ca1b75c7-44b2-4b52-95a8-02da711393b8" providerId="AD" clId="Web-{CDFB3162-8C2D-B0B0-63D0-420152020E99}" dt="2024-08-15T15:01:53.924" v="54" actId="20577"/>
          <ac:spMkLst>
            <pc:docMk/>
            <pc:sldMk cId="0" sldId="264"/>
            <ac:spMk id="4" creationId="{00000000-0000-0000-0000-000000000000}"/>
          </ac:spMkLst>
        </pc:spChg>
      </pc:sldChg>
    </pc:docChg>
  </pc:docChgLst>
  <pc:docChgLst>
    <pc:chgData name="Tomerlin, Mary P" userId="ca1b75c7-44b2-4b52-95a8-02da711393b8" providerId="ADAL" clId="{5C797327-C6FD-4A5D-A98F-9DFE2633250F}"/>
    <pc:docChg chg="undo custSel modSld">
      <pc:chgData name="Tomerlin, Mary P" userId="ca1b75c7-44b2-4b52-95a8-02da711393b8" providerId="ADAL" clId="{5C797327-C6FD-4A5D-A98F-9DFE2633250F}" dt="2024-08-12T22:01:38.843" v="28" actId="14100"/>
      <pc:docMkLst>
        <pc:docMk/>
      </pc:docMkLst>
      <pc:sldChg chg="addSp delSp modSp mod">
        <pc:chgData name="Tomerlin, Mary P" userId="ca1b75c7-44b2-4b52-95a8-02da711393b8" providerId="ADAL" clId="{5C797327-C6FD-4A5D-A98F-9DFE2633250F}" dt="2024-08-12T22:00:39.313" v="19" actId="478"/>
        <pc:sldMkLst>
          <pc:docMk/>
          <pc:sldMk cId="0" sldId="266"/>
        </pc:sldMkLst>
        <pc:spChg chg="add del">
          <ac:chgData name="Tomerlin, Mary P" userId="ca1b75c7-44b2-4b52-95a8-02da711393b8" providerId="ADAL" clId="{5C797327-C6FD-4A5D-A98F-9DFE2633250F}" dt="2024-08-12T22:00:39.313" v="19" actId="478"/>
          <ac:spMkLst>
            <pc:docMk/>
            <pc:sldMk cId="0" sldId="266"/>
            <ac:spMk id="2" creationId="{00000000-0000-0000-0000-000000000000}"/>
          </ac:spMkLst>
        </pc:spChg>
        <pc:spChg chg="add mod modCrop">
          <ac:chgData name="Tomerlin, Mary P" userId="ca1b75c7-44b2-4b52-95a8-02da711393b8" providerId="ADAL" clId="{5C797327-C6FD-4A5D-A98F-9DFE2633250F}" dt="2024-08-12T22:00:38.511" v="18" actId="14100"/>
          <ac:spMkLst>
            <pc:docMk/>
            <pc:sldMk cId="0" sldId="266"/>
            <ac:spMk id="13" creationId="{E6F764BC-73EC-57A5-71CC-C23BA92C2EFE}"/>
          </ac:spMkLst>
        </pc:spChg>
      </pc:sldChg>
      <pc:sldChg chg="addSp delSp modSp mod">
        <pc:chgData name="Tomerlin, Mary P" userId="ca1b75c7-44b2-4b52-95a8-02da711393b8" providerId="ADAL" clId="{5C797327-C6FD-4A5D-A98F-9DFE2633250F}" dt="2024-08-12T22:00:49.196" v="20" actId="732"/>
        <pc:sldMkLst>
          <pc:docMk/>
          <pc:sldMk cId="0" sldId="267"/>
        </pc:sldMkLst>
        <pc:spChg chg="add del mod modCrop">
          <ac:chgData name="Tomerlin, Mary P" userId="ca1b75c7-44b2-4b52-95a8-02da711393b8" providerId="ADAL" clId="{5C797327-C6FD-4A5D-A98F-9DFE2633250F}" dt="2024-08-12T22:00:49.196" v="20" actId="732"/>
          <ac:spMkLst>
            <pc:docMk/>
            <pc:sldMk cId="0" sldId="267"/>
            <ac:spMk id="2" creationId="{00000000-0000-0000-0000-000000000000}"/>
          </ac:spMkLst>
        </pc:spChg>
        <pc:spChg chg="mod">
          <ac:chgData name="Tomerlin, Mary P" userId="ca1b75c7-44b2-4b52-95a8-02da711393b8" providerId="ADAL" clId="{5C797327-C6FD-4A5D-A98F-9DFE2633250F}" dt="2024-08-12T22:00:00.096" v="8" actId="1076"/>
          <ac:spMkLst>
            <pc:docMk/>
            <pc:sldMk cId="0" sldId="267"/>
            <ac:spMk id="5" creationId="{00000000-0000-0000-0000-000000000000}"/>
          </ac:spMkLst>
        </pc:spChg>
        <pc:spChg chg="mod">
          <ac:chgData name="Tomerlin, Mary P" userId="ca1b75c7-44b2-4b52-95a8-02da711393b8" providerId="ADAL" clId="{5C797327-C6FD-4A5D-A98F-9DFE2633250F}" dt="2024-08-12T22:00:00.477" v="9" actId="122"/>
          <ac:spMkLst>
            <pc:docMk/>
            <pc:sldMk cId="0" sldId="267"/>
            <ac:spMk id="6" creationId="{00000000-0000-0000-0000-000000000000}"/>
          </ac:spMkLst>
        </pc:spChg>
        <pc:spChg chg="mod">
          <ac:chgData name="Tomerlin, Mary P" userId="ca1b75c7-44b2-4b52-95a8-02da711393b8" providerId="ADAL" clId="{5C797327-C6FD-4A5D-A98F-9DFE2633250F}" dt="2024-08-12T22:00:04.687" v="10" actId="1076"/>
          <ac:spMkLst>
            <pc:docMk/>
            <pc:sldMk cId="0" sldId="267"/>
            <ac:spMk id="10" creationId="{00000000-0000-0000-0000-000000000000}"/>
          </ac:spMkLst>
        </pc:spChg>
        <pc:picChg chg="add mod">
          <ac:chgData name="Tomerlin, Mary P" userId="ca1b75c7-44b2-4b52-95a8-02da711393b8" providerId="ADAL" clId="{5C797327-C6FD-4A5D-A98F-9DFE2633250F}" dt="2024-08-12T22:00:32.445" v="15" actId="1076"/>
          <ac:picMkLst>
            <pc:docMk/>
            <pc:sldMk cId="0" sldId="267"/>
            <ac:picMk id="12" creationId="{ABAB03EE-8A2B-5DB4-0867-3E8D39DB0FDD}"/>
          </ac:picMkLst>
        </pc:picChg>
      </pc:sldChg>
      <pc:sldChg chg="addSp modSp mod">
        <pc:chgData name="Tomerlin, Mary P" userId="ca1b75c7-44b2-4b52-95a8-02da711393b8" providerId="ADAL" clId="{5C797327-C6FD-4A5D-A98F-9DFE2633250F}" dt="2024-08-12T22:01:38.843" v="28" actId="14100"/>
        <pc:sldMkLst>
          <pc:docMk/>
          <pc:sldMk cId="0" sldId="268"/>
        </pc:sldMkLst>
        <pc:picChg chg="add mod">
          <ac:chgData name="Tomerlin, Mary P" userId="ca1b75c7-44b2-4b52-95a8-02da711393b8" providerId="ADAL" clId="{5C797327-C6FD-4A5D-A98F-9DFE2633250F}" dt="2024-08-12T22:01:38.843" v="28" actId="14100"/>
          <ac:picMkLst>
            <pc:docMk/>
            <pc:sldMk cId="0" sldId="268"/>
            <ac:picMk id="7" creationId="{753A3ACB-2B4B-303B-5920-BA80F09BD08C}"/>
          </ac:picMkLst>
        </pc:picChg>
      </pc:sldChg>
    </pc:docChg>
  </pc:docChgLst>
  <pc:docChgLst>
    <pc:chgData name="Tomerlin, Mary P" userId="S::mrp6191@missouristate.edu::ca1b75c7-44b2-4b52-95a8-02da711393b8" providerId="AD" clId="Web-{21A203ED-D822-F033-8611-A3EA5715A288}"/>
    <pc:docChg chg="addSld delSld modSld sldOrd">
      <pc:chgData name="Tomerlin, Mary P" userId="S::mrp6191@missouristate.edu::ca1b75c7-44b2-4b52-95a8-02da711393b8" providerId="AD" clId="Web-{21A203ED-D822-F033-8611-A3EA5715A288}" dt="2024-10-15T18:54:47.004" v="213" actId="1076"/>
      <pc:docMkLst>
        <pc:docMk/>
      </pc:docMkLst>
      <pc:sldChg chg="modSp">
        <pc:chgData name="Tomerlin, Mary P" userId="S::mrp6191@missouristate.edu::ca1b75c7-44b2-4b52-95a8-02da711393b8" providerId="AD" clId="Web-{21A203ED-D822-F033-8611-A3EA5715A288}" dt="2024-10-15T18:38:35.603" v="47" actId="1076"/>
        <pc:sldMkLst>
          <pc:docMk/>
          <pc:sldMk cId="0" sldId="263"/>
        </pc:sldMkLst>
        <pc:spChg chg="mod">
          <ac:chgData name="Tomerlin, Mary P" userId="S::mrp6191@missouristate.edu::ca1b75c7-44b2-4b52-95a8-02da711393b8" providerId="AD" clId="Web-{21A203ED-D822-F033-8611-A3EA5715A288}" dt="2024-10-15T18:38:35.603" v="47" actId="1076"/>
          <ac:spMkLst>
            <pc:docMk/>
            <pc:sldMk cId="0" sldId="263"/>
            <ac:spMk id="5" creationId="{00000000-0000-0000-0000-000000000000}"/>
          </ac:spMkLst>
        </pc:spChg>
      </pc:sldChg>
      <pc:sldChg chg="addSp delSp modSp">
        <pc:chgData name="Tomerlin, Mary P" userId="S::mrp6191@missouristate.edu::ca1b75c7-44b2-4b52-95a8-02da711393b8" providerId="AD" clId="Web-{21A203ED-D822-F033-8611-A3EA5715A288}" dt="2024-10-15T18:54:47.004" v="213" actId="1076"/>
        <pc:sldMkLst>
          <pc:docMk/>
          <pc:sldMk cId="0" sldId="264"/>
        </pc:sldMkLst>
        <pc:spChg chg="del">
          <ac:chgData name="Tomerlin, Mary P" userId="S::mrp6191@missouristate.edu::ca1b75c7-44b2-4b52-95a8-02da711393b8" providerId="AD" clId="Web-{21A203ED-D822-F033-8611-A3EA5715A288}" dt="2024-10-15T18:53:19.255" v="196"/>
          <ac:spMkLst>
            <pc:docMk/>
            <pc:sldMk cId="0" sldId="264"/>
            <ac:spMk id="2" creationId="{00000000-0000-0000-0000-000000000000}"/>
          </ac:spMkLst>
        </pc:spChg>
        <pc:spChg chg="mod">
          <ac:chgData name="Tomerlin, Mary P" userId="S::mrp6191@missouristate.edu::ca1b75c7-44b2-4b52-95a8-02da711393b8" providerId="AD" clId="Web-{21A203ED-D822-F033-8611-A3EA5715A288}" dt="2024-10-15T18:54:47.004" v="213" actId="1076"/>
          <ac:spMkLst>
            <pc:docMk/>
            <pc:sldMk cId="0" sldId="264"/>
            <ac:spMk id="3" creationId="{00000000-0000-0000-0000-000000000000}"/>
          </ac:spMkLst>
        </pc:spChg>
        <pc:spChg chg="mod">
          <ac:chgData name="Tomerlin, Mary P" userId="S::mrp6191@missouristate.edu::ca1b75c7-44b2-4b52-95a8-02da711393b8" providerId="AD" clId="Web-{21A203ED-D822-F033-8611-A3EA5715A288}" dt="2024-10-15T18:54:31.645" v="210" actId="1076"/>
          <ac:spMkLst>
            <pc:docMk/>
            <pc:sldMk cId="0" sldId="264"/>
            <ac:spMk id="4" creationId="{00000000-0000-0000-0000-000000000000}"/>
          </ac:spMkLst>
        </pc:spChg>
        <pc:picChg chg="add mod modCrop">
          <ac:chgData name="Tomerlin, Mary P" userId="S::mrp6191@missouristate.edu::ca1b75c7-44b2-4b52-95a8-02da711393b8" providerId="AD" clId="Web-{21A203ED-D822-F033-8611-A3EA5715A288}" dt="2024-10-15T18:54:18.676" v="207" actId="1076"/>
          <ac:picMkLst>
            <pc:docMk/>
            <pc:sldMk cId="0" sldId="264"/>
            <ac:picMk id="5" creationId="{6A38FD8A-68A0-1C24-52C9-D4CC6AB3BD0E}"/>
          </ac:picMkLst>
        </pc:picChg>
      </pc:sldChg>
      <pc:sldChg chg="delSp modSp">
        <pc:chgData name="Tomerlin, Mary P" userId="S::mrp6191@missouristate.edu::ca1b75c7-44b2-4b52-95a8-02da711393b8" providerId="AD" clId="Web-{21A203ED-D822-F033-8611-A3EA5715A288}" dt="2024-10-15T16:31:33.070" v="28" actId="20577"/>
        <pc:sldMkLst>
          <pc:docMk/>
          <pc:sldMk cId="0" sldId="267"/>
        </pc:sldMkLst>
        <pc:spChg chg="mod">
          <ac:chgData name="Tomerlin, Mary P" userId="S::mrp6191@missouristate.edu::ca1b75c7-44b2-4b52-95a8-02da711393b8" providerId="AD" clId="Web-{21A203ED-D822-F033-8611-A3EA5715A288}" dt="2024-10-15T16:30:45.476" v="13"/>
          <ac:spMkLst>
            <pc:docMk/>
            <pc:sldMk cId="0" sldId="267"/>
            <ac:spMk id="5" creationId="{00000000-0000-0000-0000-000000000000}"/>
          </ac:spMkLst>
        </pc:spChg>
        <pc:spChg chg="mod">
          <ac:chgData name="Tomerlin, Mary P" userId="S::mrp6191@missouristate.edu::ca1b75c7-44b2-4b52-95a8-02da711393b8" providerId="AD" clId="Web-{21A203ED-D822-F033-8611-A3EA5715A288}" dt="2024-10-15T16:31:33.070" v="28" actId="20577"/>
          <ac:spMkLst>
            <pc:docMk/>
            <pc:sldMk cId="0" sldId="267"/>
            <ac:spMk id="6" creationId="{00000000-0000-0000-0000-000000000000}"/>
          </ac:spMkLst>
        </pc:spChg>
        <pc:spChg chg="del mod">
          <ac:chgData name="Tomerlin, Mary P" userId="S::mrp6191@missouristate.edu::ca1b75c7-44b2-4b52-95a8-02da711393b8" providerId="AD" clId="Web-{21A203ED-D822-F033-8611-A3EA5715A288}" dt="2024-10-15T16:30:40.163" v="12"/>
          <ac:spMkLst>
            <pc:docMk/>
            <pc:sldMk cId="0" sldId="267"/>
            <ac:spMk id="10" creationId="{00000000-0000-0000-0000-000000000000}"/>
          </ac:spMkLst>
        </pc:spChg>
        <pc:grpChg chg="mod">
          <ac:chgData name="Tomerlin, Mary P" userId="S::mrp6191@missouristate.edu::ca1b75c7-44b2-4b52-95a8-02da711393b8" providerId="AD" clId="Web-{21A203ED-D822-F033-8611-A3EA5715A288}" dt="2024-10-15T16:30:55.554" v="15" actId="1076"/>
          <ac:grpSpMkLst>
            <pc:docMk/>
            <pc:sldMk cId="0" sldId="267"/>
            <ac:grpSpMk id="4" creationId="{00000000-0000-0000-0000-000000000000}"/>
          </ac:grpSpMkLst>
        </pc:grpChg>
        <pc:grpChg chg="del">
          <ac:chgData name="Tomerlin, Mary P" userId="S::mrp6191@missouristate.edu::ca1b75c7-44b2-4b52-95a8-02da711393b8" providerId="AD" clId="Web-{21A203ED-D822-F033-8611-A3EA5715A288}" dt="2024-10-15T16:26:14.769" v="2"/>
          <ac:grpSpMkLst>
            <pc:docMk/>
            <pc:sldMk cId="0" sldId="267"/>
            <ac:grpSpMk id="7" creationId="{00000000-0000-0000-0000-000000000000}"/>
          </ac:grpSpMkLst>
        </pc:grpChg>
      </pc:sldChg>
      <pc:sldChg chg="new del ord">
        <pc:chgData name="Tomerlin, Mary P" userId="S::mrp6191@missouristate.edu::ca1b75c7-44b2-4b52-95a8-02da711393b8" providerId="AD" clId="Web-{21A203ED-D822-F033-8611-A3EA5715A288}" dt="2024-10-15T18:41:00.415" v="50"/>
        <pc:sldMkLst>
          <pc:docMk/>
          <pc:sldMk cId="1850321250" sldId="271"/>
        </pc:sldMkLst>
      </pc:sldChg>
      <pc:sldChg chg="new del ord">
        <pc:chgData name="Tomerlin, Mary P" userId="S::mrp6191@missouristate.edu::ca1b75c7-44b2-4b52-95a8-02da711393b8" providerId="AD" clId="Web-{21A203ED-D822-F033-8611-A3EA5715A288}" dt="2024-10-15T18:43:02.226" v="54"/>
        <pc:sldMkLst>
          <pc:docMk/>
          <pc:sldMk cId="3977384233" sldId="271"/>
        </pc:sldMkLst>
      </pc:sldChg>
      <pc:sldChg chg="addSp delSp modSp add replId">
        <pc:chgData name="Tomerlin, Mary P" userId="S::mrp6191@missouristate.edu::ca1b75c7-44b2-4b52-95a8-02da711393b8" providerId="AD" clId="Web-{21A203ED-D822-F033-8611-A3EA5715A288}" dt="2024-10-15T18:53:14.770" v="195"/>
        <pc:sldMkLst>
          <pc:docMk/>
          <pc:sldMk cId="3618667321" sldId="272"/>
        </pc:sldMkLst>
        <pc:spChg chg="add del">
          <ac:chgData name="Tomerlin, Mary P" userId="S::mrp6191@missouristate.edu::ca1b75c7-44b2-4b52-95a8-02da711393b8" providerId="AD" clId="Web-{21A203ED-D822-F033-8611-A3EA5715A288}" dt="2024-10-15T18:53:14.770" v="195"/>
          <ac:spMkLst>
            <pc:docMk/>
            <pc:sldMk cId="3618667321" sldId="272"/>
            <ac:spMk id="2" creationId="{00000000-0000-0000-0000-000000000000}"/>
          </ac:spMkLst>
        </pc:spChg>
        <pc:spChg chg="mod">
          <ac:chgData name="Tomerlin, Mary P" userId="S::mrp6191@missouristate.edu::ca1b75c7-44b2-4b52-95a8-02da711393b8" providerId="AD" clId="Web-{21A203ED-D822-F033-8611-A3EA5715A288}" dt="2024-10-15T18:51:24.271" v="191" actId="20577"/>
          <ac:spMkLst>
            <pc:docMk/>
            <pc:sldMk cId="3618667321" sldId="272"/>
            <ac:spMk id="4" creationId="{00000000-0000-0000-0000-000000000000}"/>
          </ac:spMkLst>
        </pc:spChg>
        <pc:picChg chg="add del mod">
          <ac:chgData name="Tomerlin, Mary P" userId="S::mrp6191@missouristate.edu::ca1b75c7-44b2-4b52-95a8-02da711393b8" providerId="AD" clId="Web-{21A203ED-D822-F033-8611-A3EA5715A288}" dt="2024-10-15T18:53:13.942" v="194"/>
          <ac:picMkLst>
            <pc:docMk/>
            <pc:sldMk cId="3618667321" sldId="272"/>
            <ac:picMk id="5" creationId="{9D1A7098-697C-6CC8-AAE7-DE83BAB41D4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222" r="-4401" b="-62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270750" y="6971843"/>
            <a:ext cx="3746501" cy="3082319"/>
          </a:xfrm>
          <a:custGeom>
            <a:avLst/>
            <a:gdLst/>
            <a:ahLst/>
            <a:cxnLst/>
            <a:rect l="l" t="t" r="r" b="b"/>
            <a:pathLst>
              <a:path w="3746501" h="3082319">
                <a:moveTo>
                  <a:pt x="0" y="0"/>
                </a:moveTo>
                <a:lnTo>
                  <a:pt x="3746500" y="0"/>
                </a:lnTo>
                <a:lnTo>
                  <a:pt x="3746500" y="3082319"/>
                </a:lnTo>
                <a:lnTo>
                  <a:pt x="0" y="30823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84440" y="2934377"/>
            <a:ext cx="16230600" cy="378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spc="443">
                <a:solidFill>
                  <a:srgbClr val="F9F5F0"/>
                </a:solidFill>
                <a:latin typeface="Poppins"/>
                <a:ea typeface="Poppins"/>
                <a:cs typeface="Poppins"/>
                <a:sym typeface="Poppins"/>
              </a:rPr>
              <a:t>International Business Programs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530481" y="1236179"/>
            <a:ext cx="6689355" cy="268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 dirty="0">
                <a:solidFill>
                  <a:srgbClr val="2D2D2D"/>
                </a:solidFill>
                <a:latin typeface="Poppins Medium"/>
                <a:cs typeface="Poppins Medium"/>
                <a:sym typeface="Poppins Medium"/>
              </a:rPr>
              <a:t>If you can afford a semester on campus, you can afford a semester abroad!</a:t>
            </a:r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10530481" y="5154930"/>
            <a:ext cx="6694592" cy="3029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Find the </a:t>
            </a:r>
            <a:r>
              <a:rPr lang="en-US" sz="2400" i="1" dirty="0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right </a:t>
            </a: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program</a:t>
            </a:r>
          </a:p>
          <a:p>
            <a:pPr marL="342900" indent="-342900">
              <a:lnSpc>
                <a:spcPts val="3359"/>
              </a:lnSpc>
              <a:buFont typeface="Arial"/>
              <a:buChar char="•"/>
            </a:pP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Know what your program fee covers</a:t>
            </a:r>
          </a:p>
          <a:p>
            <a:pPr marL="342900" indent="-342900">
              <a:lnSpc>
                <a:spcPts val="3359"/>
              </a:lnSpc>
              <a:buFont typeface="Arial"/>
              <a:buChar char="•"/>
            </a:pP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Exchanges tend to be more affordable</a:t>
            </a:r>
          </a:p>
          <a:p>
            <a:pPr marL="342900" indent="-342900">
              <a:lnSpc>
                <a:spcPts val="3359"/>
              </a:lnSpc>
              <a:buFont typeface="Arial"/>
              <a:buChar char="•"/>
            </a:pP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</a:rPr>
              <a:t>Work with IBP and Financial Aid</a:t>
            </a:r>
          </a:p>
        </p:txBody>
      </p:sp>
      <p:pic>
        <p:nvPicPr>
          <p:cNvPr id="5" name="Picture 4" descr="A building next to a body of water&#10;&#10;Description automatically generated">
            <a:extLst>
              <a:ext uri="{FF2B5EF4-FFF2-40B4-BE49-F238E27FC236}">
                <a16:creationId xmlns:a16="http://schemas.microsoft.com/office/drawing/2014/main" id="{6A38FD8A-68A0-1C24-52C9-D4CC6AB3BD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050" r="6046" b="-143"/>
          <a:stretch/>
        </p:blipFill>
        <p:spPr>
          <a:xfrm>
            <a:off x="-1127" y="0"/>
            <a:ext cx="9755312" cy="103016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15928" y="5773"/>
            <a:ext cx="14775953" cy="10281227"/>
          </a:xfrm>
          <a:custGeom>
            <a:avLst/>
            <a:gdLst/>
            <a:ahLst/>
            <a:cxnLst/>
            <a:rect l="l" t="t" r="r" b="b"/>
            <a:pathLst>
              <a:path w="14775953" h="10170102">
                <a:moveTo>
                  <a:pt x="0" y="0"/>
                </a:moveTo>
                <a:lnTo>
                  <a:pt x="14775953" y="0"/>
                </a:lnTo>
                <a:lnTo>
                  <a:pt x="14775953" y="10170102"/>
                </a:lnTo>
                <a:lnTo>
                  <a:pt x="0" y="101701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80" r="-6188" b="-11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60712" y="2584332"/>
            <a:ext cx="4960201" cy="646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Financial Aid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60712" y="3630930"/>
            <a:ext cx="8790091" cy="3042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Financial aid and scholarships still apply</a:t>
            </a:r>
            <a:endParaRPr lang="en-US" dirty="0"/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COB general and departmental scholarships available</a:t>
            </a: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499"/>
              </a:lnSpc>
              <a:buFont typeface="Arial"/>
              <a:buChar char="•"/>
            </a:pPr>
            <a:r>
              <a:rPr lang="en-US" sz="245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Eligible COB students receive </a:t>
            </a:r>
            <a:r>
              <a:rPr lang="en-US" sz="2450" dirty="0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$750</a:t>
            </a:r>
            <a:r>
              <a:rPr lang="en-US" sz="245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voucher</a:t>
            </a:r>
            <a:endParaRPr lang="en-US" sz="245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endParaRPr lang="en-US" sz="2499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Programs offer various scholarships and grants</a:t>
            </a: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618667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84648" y="4675822"/>
            <a:ext cx="12718704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2D2D2D"/>
                </a:solidFill>
                <a:latin typeface="Bantayog"/>
                <a:ea typeface="Bantayog"/>
                <a:cs typeface="Bantayog"/>
                <a:sym typeface="Bantayog"/>
              </a:rPr>
              <a:t>Deadlines</a:t>
            </a:r>
          </a:p>
        </p:txBody>
      </p:sp>
    </p:spTree>
    <p:extLst>
      <p:ext uri="{BB962C8B-B14F-4D97-AF65-F5344CB8AC3E}">
        <p14:creationId xmlns:p14="http://schemas.microsoft.com/office/powerpoint/2010/main" val="3138069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902480" y="9349246"/>
            <a:ext cx="4356820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F9F5F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11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2882328"/>
            <a:ext cx="4960201" cy="928370"/>
            <a:chOff x="0" y="0"/>
            <a:chExt cx="6613602" cy="1237827"/>
          </a:xfrm>
        </p:grpSpPr>
        <p:sp>
          <p:nvSpPr>
            <p:cNvPr id="5" name="TextBox 5"/>
            <p:cNvSpPr txBox="1"/>
            <p:nvPr/>
          </p:nvSpPr>
          <p:spPr>
            <a:xfrm>
              <a:off x="0" y="-114300"/>
              <a:ext cx="6613602" cy="874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20"/>
                </a:lnSpc>
              </a:pPr>
              <a:r>
                <a:rPr lang="en-US" sz="3800">
                  <a:solidFill>
                    <a:srgbClr val="2D2D2D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Spring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93632"/>
              <a:ext cx="2443592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2D2D2D"/>
                  </a:solidFill>
                  <a:latin typeface="Poppins"/>
                  <a:ea typeface="Poppins"/>
                  <a:cs typeface="Poppins"/>
                  <a:sym typeface="Poppins"/>
                </a:rPr>
                <a:t>November 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4420804"/>
            <a:ext cx="4960201" cy="928370"/>
            <a:chOff x="0" y="0"/>
            <a:chExt cx="6613602" cy="1237827"/>
          </a:xfrm>
        </p:grpSpPr>
        <p:sp>
          <p:nvSpPr>
            <p:cNvPr id="8" name="TextBox 8"/>
            <p:cNvSpPr txBox="1"/>
            <p:nvPr/>
          </p:nvSpPr>
          <p:spPr>
            <a:xfrm>
              <a:off x="0" y="-114300"/>
              <a:ext cx="6613602" cy="874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20"/>
                </a:lnSpc>
              </a:pPr>
              <a:r>
                <a:rPr lang="en-US" sz="3800">
                  <a:solidFill>
                    <a:srgbClr val="2D2D2D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Summer and Fall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93632"/>
              <a:ext cx="2443592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2D2D2D"/>
                  </a:solidFill>
                  <a:latin typeface="Poppins"/>
                  <a:ea typeface="Poppins"/>
                  <a:cs typeface="Poppins"/>
                  <a:sym typeface="Poppins"/>
                </a:rPr>
                <a:t>April 1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7412153"/>
            <a:ext cx="6274815" cy="928370"/>
            <a:chOff x="0" y="0"/>
            <a:chExt cx="8366420" cy="123782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693632"/>
              <a:ext cx="8366420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2D2D2D"/>
                  </a:solidFill>
                  <a:latin typeface="Poppins"/>
                  <a:ea typeface="Poppins"/>
                  <a:cs typeface="Poppins"/>
                  <a:sym typeface="Poppins"/>
                </a:rPr>
                <a:t>Some programs have earlier deadlines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14300"/>
              <a:ext cx="6613602" cy="874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20"/>
                </a:lnSpc>
              </a:pPr>
              <a:r>
                <a:rPr lang="en-US" sz="3800">
                  <a:solidFill>
                    <a:srgbClr val="2D2D2D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Don’t wait!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44211" y="0"/>
            <a:ext cx="8743789" cy="10287000"/>
          </a:xfrm>
          <a:custGeom>
            <a:avLst/>
            <a:gdLst/>
            <a:ahLst/>
            <a:cxnLst/>
            <a:rect l="l" t="t" r="r" b="b"/>
            <a:pathLst>
              <a:path w="13753480" h="10287000">
                <a:moveTo>
                  <a:pt x="0" y="0"/>
                </a:moveTo>
                <a:lnTo>
                  <a:pt x="13753480" y="0"/>
                </a:lnTo>
                <a:lnTo>
                  <a:pt x="137534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289" r="-572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902480" y="9349246"/>
            <a:ext cx="4356820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F9F5F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11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834662" y="4199744"/>
            <a:ext cx="5461192" cy="1046391"/>
            <a:chOff x="0" y="-114300"/>
            <a:chExt cx="7281590" cy="1395188"/>
          </a:xfrm>
        </p:grpSpPr>
        <p:sp>
          <p:nvSpPr>
            <p:cNvPr id="5" name="TextBox 5"/>
            <p:cNvSpPr txBox="1"/>
            <p:nvPr/>
          </p:nvSpPr>
          <p:spPr>
            <a:xfrm>
              <a:off x="0" y="-114300"/>
              <a:ext cx="7281590" cy="874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 dirty="0">
                  <a:solidFill>
                    <a:srgbClr val="2D2D2D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Education Abroad Fair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93632"/>
              <a:ext cx="7281590" cy="5872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3200" dirty="0">
                  <a:solidFill>
                    <a:srgbClr val="2D2D2D"/>
                  </a:solidFill>
                  <a:latin typeface="Poppins"/>
                  <a:cs typeface="Poppins"/>
                  <a:sym typeface="Poppins"/>
                </a:rPr>
                <a:t>September</a:t>
              </a:r>
              <a:endParaRPr lang="en-US" sz="3200">
                <a:cs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222" r="-4401" b="-62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00158" y="6581250"/>
            <a:ext cx="1287287" cy="1059076"/>
          </a:xfrm>
          <a:custGeom>
            <a:avLst/>
            <a:gdLst/>
            <a:ahLst/>
            <a:cxnLst/>
            <a:rect l="l" t="t" r="r" b="b"/>
            <a:pathLst>
              <a:path w="1287287" h="1059076">
                <a:moveTo>
                  <a:pt x="0" y="0"/>
                </a:moveTo>
                <a:lnTo>
                  <a:pt x="1287287" y="0"/>
                </a:lnTo>
                <a:lnTo>
                  <a:pt x="1287287" y="1059076"/>
                </a:lnTo>
                <a:lnTo>
                  <a:pt x="0" y="1059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84440" y="2934377"/>
            <a:ext cx="16230600" cy="378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spc="443">
                <a:solidFill>
                  <a:srgbClr val="F9F5F0"/>
                </a:solidFill>
                <a:latin typeface="Poppins"/>
                <a:ea typeface="Poppins"/>
                <a:cs typeface="Poppins"/>
                <a:sym typeface="Poppins"/>
              </a:rPr>
              <a:t>International Business Programs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580733" y="7573651"/>
            <a:ext cx="5126534" cy="2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9F5F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Glass 103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9F5F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IBP.MissouriState.edu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9F5F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IBP@MissouriState.edu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9F5F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417-836-5874</a:t>
            </a:r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53A3ACB-2B4B-303B-5920-BA80F09BD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682" y="7200900"/>
            <a:ext cx="2099620" cy="26105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84648" y="4675822"/>
            <a:ext cx="12718704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2D2D2D"/>
                </a:solidFill>
                <a:latin typeface="Bantayog"/>
                <a:ea typeface="Bantayog"/>
                <a:cs typeface="Bantayog"/>
                <a:sym typeface="Bantayog"/>
              </a:rPr>
              <a:t>Why study abroad?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9680"/>
            <a:ext cx="5998674" cy="1356969"/>
            <a:chOff x="0" y="0"/>
            <a:chExt cx="2188333" cy="4950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88333" cy="495026"/>
            </a:xfrm>
            <a:custGeom>
              <a:avLst/>
              <a:gdLst/>
              <a:ahLst/>
              <a:cxnLst/>
              <a:rect l="l" t="t" r="r" b="b"/>
              <a:pathLst>
                <a:path w="2188333" h="495026">
                  <a:moveTo>
                    <a:pt x="0" y="0"/>
                  </a:moveTo>
                  <a:lnTo>
                    <a:pt x="2188333" y="0"/>
                  </a:lnTo>
                  <a:lnTo>
                    <a:pt x="2188333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9174684" y="0"/>
            <a:ext cx="9113316" cy="10287000"/>
          </a:xfrm>
          <a:custGeom>
            <a:avLst/>
            <a:gdLst/>
            <a:ahLst/>
            <a:cxnLst/>
            <a:rect l="l" t="t" r="r" b="b"/>
            <a:pathLst>
              <a:path w="9113316" h="10287000">
                <a:moveTo>
                  <a:pt x="0" y="0"/>
                </a:moveTo>
                <a:lnTo>
                  <a:pt x="9113316" y="0"/>
                </a:lnTo>
                <a:lnTo>
                  <a:pt x="91133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653" r="-324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164918" y="378551"/>
            <a:ext cx="3668838" cy="1276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7499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Growth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98123" y="2848968"/>
            <a:ext cx="2271266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Personal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10312" y="4995269"/>
            <a:ext cx="2646887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Academic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68167" y="7143283"/>
            <a:ext cx="3131179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Professional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02480" y="9349246"/>
            <a:ext cx="4356820" cy="50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F9F5F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4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005211" y="1910280"/>
            <a:ext cx="1970955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short-term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009207" y="3327044"/>
            <a:ext cx="1520063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summer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09207" y="6113183"/>
            <a:ext cx="1720459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semester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29666" y="7868602"/>
            <a:ext cx="2522045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academic year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02480" y="3327044"/>
            <a:ext cx="1586861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exchange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43116" y="1910280"/>
            <a:ext cx="2856039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program provider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02480" y="6113183"/>
            <a:ext cx="1720459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internship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18265" y="7868602"/>
            <a:ext cx="2705741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service learning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84648" y="4675822"/>
            <a:ext cx="12718704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2D2D2D"/>
                </a:solidFill>
                <a:latin typeface="Bantayog"/>
                <a:ea typeface="Bantayog"/>
                <a:cs typeface="Bantayog"/>
                <a:sym typeface="Bantayog"/>
              </a:rPr>
              <a:t>where do i start?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27" y="0"/>
            <a:ext cx="8157270" cy="10287000"/>
          </a:xfrm>
          <a:custGeom>
            <a:avLst/>
            <a:gdLst/>
            <a:ahLst/>
            <a:cxnLst/>
            <a:rect l="l" t="t" r="r" b="b"/>
            <a:pathLst>
              <a:path w="8157270" h="10287000">
                <a:moveTo>
                  <a:pt x="0" y="0"/>
                </a:moveTo>
                <a:lnTo>
                  <a:pt x="8157270" y="0"/>
                </a:lnTo>
                <a:lnTo>
                  <a:pt x="81572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487196" y="2948255"/>
            <a:ext cx="7020243" cy="646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Short-Term Faculty Directed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487196" y="3850005"/>
            <a:ext cx="4939869" cy="2593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1-2 weeks</a:t>
            </a:r>
            <a:endParaRPr lang="en-US" dirty="0"/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Intersession, fall/spring break</a:t>
            </a: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Domestic or international</a:t>
            </a: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MSU course credit</a:t>
            </a: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MSU students</a:t>
            </a: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MSU faculty member</a:t>
            </a: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40829" y="0"/>
            <a:ext cx="11016920" cy="10298161"/>
          </a:xfrm>
          <a:custGeom>
            <a:avLst/>
            <a:gdLst/>
            <a:ahLst/>
            <a:cxnLst/>
            <a:rect l="l" t="t" r="r" b="b"/>
            <a:pathLst>
              <a:path w="11016920" h="10298161">
                <a:moveTo>
                  <a:pt x="0" y="0"/>
                </a:moveTo>
                <a:lnTo>
                  <a:pt x="11016920" y="0"/>
                </a:lnTo>
                <a:lnTo>
                  <a:pt x="11016920" y="10298161"/>
                </a:lnTo>
                <a:lnTo>
                  <a:pt x="0" y="102981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859" r="-328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3095955"/>
            <a:ext cx="5878945" cy="3245493"/>
            <a:chOff x="0" y="0"/>
            <a:chExt cx="7838593" cy="4327324"/>
          </a:xfrm>
        </p:grpSpPr>
        <p:sp>
          <p:nvSpPr>
            <p:cNvPr id="4" name="TextBox 4"/>
            <p:cNvSpPr txBox="1"/>
            <p:nvPr/>
          </p:nvSpPr>
          <p:spPr>
            <a:xfrm>
              <a:off x="556570" y="-114300"/>
              <a:ext cx="2917401" cy="874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 dirty="0">
                  <a:solidFill>
                    <a:srgbClr val="2D2D2D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Summer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38007" y="833398"/>
              <a:ext cx="2354527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2D2D2D"/>
                  </a:solidFill>
                  <a:latin typeface="Poppins"/>
                  <a:ea typeface="Poppins"/>
                  <a:cs typeface="Poppins"/>
                  <a:sym typeface="Poppins"/>
                </a:rPr>
                <a:t>6-8 weeks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231024" y="-114300"/>
              <a:ext cx="3117797" cy="8746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 dirty="0">
                  <a:solidFill>
                    <a:srgbClr val="2D2D2D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Semester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612659" y="833398"/>
              <a:ext cx="2354527" cy="54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2D2D2D"/>
                  </a:solidFill>
                  <a:latin typeface="Poppins"/>
                  <a:ea typeface="Poppins"/>
                  <a:cs typeface="Poppins"/>
                  <a:sym typeface="Poppins"/>
                </a:rPr>
                <a:t>~16 weeks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106729"/>
              <a:ext cx="7838593" cy="2220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2D2D2D"/>
                  </a:solidFill>
                  <a:latin typeface="Poppins"/>
                  <a:ea typeface="Poppins"/>
                  <a:cs typeface="Poppins"/>
                  <a:sym typeface="Poppins"/>
                </a:rPr>
                <a:t>transfer credits back to MSU</a:t>
              </a:r>
            </a:p>
            <a:p>
              <a:pPr algn="ctr">
                <a:lnSpc>
                  <a:spcPts val="3359"/>
                </a:lnSpc>
              </a:pPr>
              <a:endPara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2D2D2D"/>
                  </a:solidFill>
                  <a:latin typeface="Poppins"/>
                  <a:ea typeface="Poppins"/>
                  <a:cs typeface="Poppins"/>
                  <a:sym typeface="Poppins"/>
                </a:rPr>
                <a:t>choose exchange, program provider, internship or service learning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50892" y="0"/>
            <a:ext cx="12530617" cy="10287000"/>
          </a:xfrm>
          <a:custGeom>
            <a:avLst/>
            <a:gdLst/>
            <a:ahLst/>
            <a:cxnLst/>
            <a:rect l="l" t="t" r="r" b="b"/>
            <a:pathLst>
              <a:path w="12530617" h="10287000">
                <a:moveTo>
                  <a:pt x="0" y="0"/>
                </a:moveTo>
                <a:lnTo>
                  <a:pt x="12530617" y="0"/>
                </a:lnTo>
                <a:lnTo>
                  <a:pt x="1253061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973" r="-229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487196" y="914400"/>
            <a:ext cx="6813868" cy="646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Exchange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487196" y="1599669"/>
            <a:ext cx="6017514" cy="1721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Pay Missouri in-state tuition</a:t>
            </a:r>
            <a:endParaRPr lang="en-US"/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Culturally immersive experience</a:t>
            </a: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Classes taught in English</a:t>
            </a: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Credits transfer back to MSU</a:t>
            </a: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487196" y="4042062"/>
            <a:ext cx="6813868" cy="646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Program Provider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87196" y="4858958"/>
            <a:ext cx="5573014" cy="1721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Pay fee to provider</a:t>
            </a:r>
            <a:endParaRPr lang="en-US"/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Additional support</a:t>
            </a: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Extra experiential opportunities</a:t>
            </a: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  <a:p>
            <a:pPr marL="342900" indent="-342900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Credits transfer back to MSU</a:t>
            </a: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487196" y="7169723"/>
            <a:ext cx="6813868" cy="646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Internship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87196" y="7857377"/>
            <a:ext cx="6029844" cy="849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Credit-bearing options</a:t>
            </a:r>
            <a:endParaRPr lang="en-US"/>
          </a:p>
          <a:p>
            <a:pPr marL="342900" indent="-342900" algn="l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 dirty="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International experience in your field</a:t>
            </a:r>
            <a:endParaRPr lang="en-US" sz="2400" dirty="0">
              <a:solidFill>
                <a:srgbClr val="2D2D2D"/>
              </a:solidFill>
              <a:latin typeface="Poppins"/>
              <a:ea typeface="Poppins"/>
              <a:cs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61208" y="1028700"/>
            <a:ext cx="9565584" cy="928652"/>
            <a:chOff x="0" y="0"/>
            <a:chExt cx="12754113" cy="1238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9565" cy="1238202"/>
            </a:xfrm>
            <a:custGeom>
              <a:avLst/>
              <a:gdLst/>
              <a:ahLst/>
              <a:cxnLst/>
              <a:rect l="l" t="t" r="r" b="b"/>
              <a:pathLst>
                <a:path w="1709565" h="1238202">
                  <a:moveTo>
                    <a:pt x="0" y="0"/>
                  </a:moveTo>
                  <a:lnTo>
                    <a:pt x="1709565" y="0"/>
                  </a:lnTo>
                  <a:lnTo>
                    <a:pt x="1709565" y="1238202"/>
                  </a:lnTo>
                  <a:lnTo>
                    <a:pt x="0" y="1238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854" b="-285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09565" y="-171450"/>
              <a:ext cx="11044548" cy="1409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73"/>
                </a:lnSpc>
              </a:pPr>
              <a:r>
                <a:rPr lang="en-US" sz="6124">
                  <a:solidFill>
                    <a:srgbClr val="2D2D2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Magellan Exchange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313708" y="8032994"/>
            <a:ext cx="7660584" cy="419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50" dirty="0">
                <a:solidFill>
                  <a:srgbClr val="2D2D2D"/>
                </a:solidFill>
                <a:latin typeface="Canva Sans"/>
                <a:sym typeface="Canva Sans"/>
              </a:rPr>
              <a:t>IBP assists with course credit transfer process</a:t>
            </a:r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5884235" y="2627136"/>
            <a:ext cx="2188815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Austria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Belgium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Costa Rica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Denmark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Finland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France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Germany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64945" y="2577923"/>
            <a:ext cx="4037211" cy="3628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Mexico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The Netherlands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Serbia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South Korea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Spain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D2D"/>
                </a:solidFill>
                <a:latin typeface="Canva Sans"/>
                <a:ea typeface="Canva Sans"/>
                <a:cs typeface="Canva Sans"/>
                <a:sym typeface="Canva Sans"/>
              </a:rPr>
              <a:t>United Kingdom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84648" y="4675822"/>
            <a:ext cx="12718704" cy="787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2D2D2D"/>
                </a:solidFill>
                <a:latin typeface="Bantayog"/>
                <a:ea typeface="Bantayog"/>
                <a:cs typeface="Bantayog"/>
                <a:sym typeface="Bantayog"/>
              </a:rPr>
              <a:t>What about cost?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467D21B5A9AC4099B46CDBA62CF50A" ma:contentTypeVersion="15" ma:contentTypeDescription="Create a new document." ma:contentTypeScope="" ma:versionID="314bb15f88e55369b8d60ab7499991af">
  <xsd:schema xmlns:xsd="http://www.w3.org/2001/XMLSchema" xmlns:xs="http://www.w3.org/2001/XMLSchema" xmlns:p="http://schemas.microsoft.com/office/2006/metadata/properties" xmlns:ns2="828ee7eb-04c8-42e4-8355-aacf0e53e17c" xmlns:ns3="d23944b3-df59-4a6e-9b26-7795f8e9e62b" targetNamespace="http://schemas.microsoft.com/office/2006/metadata/properties" ma:root="true" ma:fieldsID="047c51abf5c889f4d814c475db08f005" ns2:_="" ns3:_="">
    <xsd:import namespace="828ee7eb-04c8-42e4-8355-aacf0e53e17c"/>
    <xsd:import namespace="d23944b3-df59-4a6e-9b26-7795f8e9e6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8ee7eb-04c8-42e4-8355-aacf0e53e1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da40051-455f-48ac-bab4-8728f93bac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3944b3-df59-4a6e-9b26-7795f8e9e62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516ed23-99bf-4f2d-8679-5ecf161044f7}" ma:internalName="TaxCatchAll" ma:showField="CatchAllData" ma:web="d23944b3-df59-4a6e-9b26-7795f8e9e6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8ee7eb-04c8-42e4-8355-aacf0e53e17c">
      <Terms xmlns="http://schemas.microsoft.com/office/infopath/2007/PartnerControls"/>
    </lcf76f155ced4ddcb4097134ff3c332f>
    <TaxCatchAll xmlns="d23944b3-df59-4a6e-9b26-7795f8e9e62b" xsi:nil="true"/>
  </documentManagement>
</p:properties>
</file>

<file path=customXml/itemProps1.xml><?xml version="1.0" encoding="utf-8"?>
<ds:datastoreItem xmlns:ds="http://schemas.openxmlformats.org/officeDocument/2006/customXml" ds:itemID="{75BD8208-54A3-447A-947E-F30B58A56F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2B8ED8-D421-4B48-BD02-2A27D1F7F3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8ee7eb-04c8-42e4-8355-aacf0e53e17c"/>
    <ds:schemaRef ds:uri="d23944b3-df59-4a6e-9b26-7795f8e9e6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CBBEA3-DC35-459C-AB8C-F4BC6239A710}">
  <ds:schemaRefs>
    <ds:schemaRef ds:uri="http://schemas.microsoft.com/office/2006/metadata/properties"/>
    <ds:schemaRef ds:uri="http://schemas.microsoft.com/office/infopath/2007/PartnerControls"/>
    <ds:schemaRef ds:uri="828ee7eb-04c8-42e4-8355-aacf0e53e17c"/>
    <ds:schemaRef ds:uri="d23944b3-df59-4a6e-9b26-7795f8e9e62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219</Words>
  <Application>Microsoft Office PowerPoint</Application>
  <PresentationFormat>Custom</PresentationFormat>
  <Paragraphs>91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Abroad</dc:title>
  <dc:creator>Tomerlin, Mary P</dc:creator>
  <cp:lastModifiedBy>Tomerlin, Mary P</cp:lastModifiedBy>
  <cp:revision>117</cp:revision>
  <dcterms:created xsi:type="dcterms:W3CDTF">2006-08-16T00:00:00Z</dcterms:created>
  <dcterms:modified xsi:type="dcterms:W3CDTF">2024-10-15T18:54:47Z</dcterms:modified>
  <dc:identifier>DAGNqzU1U1Q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TC028048919991</vt:lpwstr>
  </property>
  <property fmtid="{D5CDD505-2E9C-101B-9397-08002B2CF9AE}" pid="3" name="MediaServiceImageTags">
    <vt:lpwstr/>
  </property>
  <property fmtid="{D5CDD505-2E9C-101B-9397-08002B2CF9AE}" pid="4" name="ContentTypeId">
    <vt:lpwstr>0x0101007F467D21B5A9AC4099B46CDBA62CF50A</vt:lpwstr>
  </property>
</Properties>
</file>