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4" r:id="rId14"/>
    <p:sldId id="272" r:id="rId15"/>
    <p:sldId id="270" r:id="rId16"/>
    <p:sldId id="266" r:id="rId17"/>
    <p:sldId id="267" r:id="rId18"/>
    <p:sldId id="277" r:id="rId19"/>
    <p:sldId id="268" r:id="rId20"/>
  </p:sldIdLst>
  <p:sldSz cx="18288000" cy="10287000"/>
  <p:notesSz cx="6858000" cy="9144000"/>
  <p:embeddedFontLst>
    <p:embeddedFont>
      <p:font typeface="Bantayog" panose="020B0604020202020204" charset="0"/>
      <p:regular r:id="rId21"/>
    </p:embeddedFont>
    <p:embeddedFont>
      <p:font typeface="Bantayog Light" panose="020B0604020202020204" charset="0"/>
      <p:regular r:id="rId22"/>
    </p:embeddedFont>
    <p:embeddedFont>
      <p:font typeface="Canva Sans" panose="020B0604020202020204" charset="0"/>
      <p:regular r:id="rId23"/>
    </p:embeddedFont>
    <p:embeddedFont>
      <p:font typeface="Canva Sans Bold" panose="020B0604020202020204" charset="0"/>
      <p:regular r:id="rId24"/>
    </p:embeddedFont>
    <p:embeddedFont>
      <p:font typeface="Poppins" panose="00000500000000000000" pitchFamily="2" charset="0"/>
      <p:regular r:id="rId25"/>
      <p:bold r:id="rId26"/>
      <p:italic r:id="rId27"/>
      <p:boldItalic r:id="rId28"/>
    </p:embeddedFont>
    <p:embeddedFont>
      <p:font typeface="Poppins Bold" panose="00000800000000000000" pitchFamily="2" charset="0"/>
      <p:regular r:id="rId29"/>
      <p:bold r:id="rId30"/>
    </p:embeddedFont>
    <p:embeddedFont>
      <p:font typeface="Poppins Medium" panose="00000600000000000000" pitchFamily="2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6EEB2A-4C90-8658-A5EB-1C3D6742F5A2}" v="24" dt="2025-01-17T18:47:25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erlin, Mary P" userId="S::mrp6191@missouristate.edu::ca1b75c7-44b2-4b52-95a8-02da711393b8" providerId="AD" clId="Web-{4F785E7F-61F4-F680-EB42-215A68332D55}"/>
    <pc:docChg chg="modSld">
      <pc:chgData name="Tomerlin, Mary P" userId="S::mrp6191@missouristate.edu::ca1b75c7-44b2-4b52-95a8-02da711393b8" providerId="AD" clId="Web-{4F785E7F-61F4-F680-EB42-215A68332D55}" dt="2024-08-26T15:21:40.513" v="15" actId="20577"/>
      <pc:docMkLst>
        <pc:docMk/>
      </pc:docMkLst>
      <pc:sldChg chg="modSp">
        <pc:chgData name="Tomerlin, Mary P" userId="S::mrp6191@missouristate.edu::ca1b75c7-44b2-4b52-95a8-02da711393b8" providerId="AD" clId="Web-{4F785E7F-61F4-F680-EB42-215A68332D55}" dt="2024-08-26T15:21:40.513" v="15" actId="20577"/>
        <pc:sldMkLst>
          <pc:docMk/>
          <pc:sldMk cId="0" sldId="267"/>
        </pc:sldMkLst>
      </pc:sldChg>
    </pc:docChg>
  </pc:docChgLst>
  <pc:docChgLst>
    <pc:chgData name="Tomerlin, Mary P" userId="S::mrp6191@missouristate.edu::ca1b75c7-44b2-4b52-95a8-02da711393b8" providerId="AD" clId="Web-{2BC84EBC-61C5-505F-EE55-E9A139EFBAB5}"/>
    <pc:docChg chg="addSld delSld modSld sldOrd">
      <pc:chgData name="Tomerlin, Mary P" userId="S::mrp6191@missouristate.edu::ca1b75c7-44b2-4b52-95a8-02da711393b8" providerId="AD" clId="Web-{2BC84EBC-61C5-505F-EE55-E9A139EFBAB5}" dt="2024-08-13T13:59:37.735" v="19" actId="20577"/>
      <pc:docMkLst>
        <pc:docMk/>
      </pc:docMkLst>
      <pc:sldChg chg="modSp">
        <pc:chgData name="Tomerlin, Mary P" userId="S::mrp6191@missouristate.edu::ca1b75c7-44b2-4b52-95a8-02da711393b8" providerId="AD" clId="Web-{2BC84EBC-61C5-505F-EE55-E9A139EFBAB5}" dt="2024-08-13T13:53:00.737" v="1" actId="14100"/>
        <pc:sldMkLst>
          <pc:docMk/>
          <pc:sldMk cId="0" sldId="263"/>
        </pc:sldMkLst>
      </pc:sldChg>
      <pc:sldChg chg="modSp ord">
        <pc:chgData name="Tomerlin, Mary P" userId="S::mrp6191@missouristate.edu::ca1b75c7-44b2-4b52-95a8-02da711393b8" providerId="AD" clId="Web-{2BC84EBC-61C5-505F-EE55-E9A139EFBAB5}" dt="2024-08-13T13:59:37.735" v="19" actId="20577"/>
        <pc:sldMkLst>
          <pc:docMk/>
          <pc:sldMk cId="0" sldId="265"/>
        </pc:sldMkLst>
      </pc:sldChg>
      <pc:sldChg chg="new del ord">
        <pc:chgData name="Tomerlin, Mary P" userId="S::mrp6191@missouristate.edu::ca1b75c7-44b2-4b52-95a8-02da711393b8" providerId="AD" clId="Web-{2BC84EBC-61C5-505F-EE55-E9A139EFBAB5}" dt="2024-08-13T13:59:16.875" v="6"/>
        <pc:sldMkLst>
          <pc:docMk/>
          <pc:sldMk cId="258290005" sldId="269"/>
        </pc:sldMkLst>
      </pc:sldChg>
      <pc:sldChg chg="add replId">
        <pc:chgData name="Tomerlin, Mary P" userId="S::mrp6191@missouristate.edu::ca1b75c7-44b2-4b52-95a8-02da711393b8" providerId="AD" clId="Web-{2BC84EBC-61C5-505F-EE55-E9A139EFBAB5}" dt="2024-08-13T13:59:08.969" v="4"/>
        <pc:sldMkLst>
          <pc:docMk/>
          <pc:sldMk cId="3138069615" sldId="270"/>
        </pc:sldMkLst>
      </pc:sldChg>
    </pc:docChg>
  </pc:docChgLst>
  <pc:docChgLst>
    <pc:chgData name="Tomerlin, Mary P" userId="S::mrp6191@missouristate.edu::ca1b75c7-44b2-4b52-95a8-02da711393b8" providerId="AD" clId="Web-{CDFB3162-8C2D-B0B0-63D0-420152020E99}"/>
    <pc:docChg chg="modSld">
      <pc:chgData name="Tomerlin, Mary P" userId="S::mrp6191@missouristate.edu::ca1b75c7-44b2-4b52-95a8-02da711393b8" providerId="AD" clId="Web-{CDFB3162-8C2D-B0B0-63D0-420152020E99}" dt="2024-08-15T15:03:01.207" v="77" actId="20577"/>
      <pc:docMkLst>
        <pc:docMk/>
      </pc:docMkLst>
      <pc:sldChg chg="modSp">
        <pc:chgData name="Tomerlin, Mary P" userId="S::mrp6191@missouristate.edu::ca1b75c7-44b2-4b52-95a8-02da711393b8" providerId="AD" clId="Web-{CDFB3162-8C2D-B0B0-63D0-420152020E99}" dt="2024-08-15T15:02:30.566" v="63" actId="20577"/>
        <pc:sldMkLst>
          <pc:docMk/>
          <pc:sldMk cId="0" sldId="260"/>
        </pc:sldMkLst>
      </pc:sldChg>
      <pc:sldChg chg="modSp">
        <pc:chgData name="Tomerlin, Mary P" userId="S::mrp6191@missouristate.edu::ca1b75c7-44b2-4b52-95a8-02da711393b8" providerId="AD" clId="Web-{CDFB3162-8C2D-B0B0-63D0-420152020E99}" dt="2024-08-15T15:02:39.003" v="66" actId="20577"/>
        <pc:sldMkLst>
          <pc:docMk/>
          <pc:sldMk cId="0" sldId="261"/>
        </pc:sldMkLst>
      </pc:sldChg>
      <pc:sldChg chg="modSp">
        <pc:chgData name="Tomerlin, Mary P" userId="S::mrp6191@missouristate.edu::ca1b75c7-44b2-4b52-95a8-02da711393b8" providerId="AD" clId="Web-{CDFB3162-8C2D-B0B0-63D0-420152020E99}" dt="2024-08-15T15:02:51.645" v="73" actId="20577"/>
        <pc:sldMkLst>
          <pc:docMk/>
          <pc:sldMk cId="0" sldId="262"/>
        </pc:sldMkLst>
      </pc:sldChg>
      <pc:sldChg chg="modSp">
        <pc:chgData name="Tomerlin, Mary P" userId="S::mrp6191@missouristate.edu::ca1b75c7-44b2-4b52-95a8-02da711393b8" providerId="AD" clId="Web-{CDFB3162-8C2D-B0B0-63D0-420152020E99}" dt="2024-08-15T15:03:01.207" v="77" actId="20577"/>
        <pc:sldMkLst>
          <pc:docMk/>
          <pc:sldMk cId="0" sldId="264"/>
        </pc:sldMkLst>
      </pc:sldChg>
    </pc:docChg>
  </pc:docChgLst>
  <pc:docChgLst>
    <pc:chgData name="Long, Baylor D" userId="S::bl8888@live.missouristate.edu::4990b8f8-894b-41d9-b03d-a51df94ac841" providerId="AD" clId="Web-{FA12DC88-0EE6-86E3-76AB-57E9964A682A}"/>
    <pc:docChg chg="addSld delSld modSld">
      <pc:chgData name="Long, Baylor D" userId="S::bl8888@live.missouristate.edu::4990b8f8-894b-41d9-b03d-a51df94ac841" providerId="AD" clId="Web-{FA12DC88-0EE6-86E3-76AB-57E9964A682A}" dt="2025-01-13T20:46:37.112" v="20" actId="1076"/>
      <pc:docMkLst>
        <pc:docMk/>
      </pc:docMkLst>
      <pc:sldChg chg="del">
        <pc:chgData name="Long, Baylor D" userId="S::bl8888@live.missouristate.edu::4990b8f8-894b-41d9-b03d-a51df94ac841" providerId="AD" clId="Web-{FA12DC88-0EE6-86E3-76AB-57E9964A682A}" dt="2025-01-13T20:42:02.983" v="0"/>
        <pc:sldMkLst>
          <pc:docMk/>
          <pc:sldMk cId="189786709" sldId="274"/>
        </pc:sldMkLst>
      </pc:sldChg>
      <pc:sldChg chg="addSp delSp modSp">
        <pc:chgData name="Long, Baylor D" userId="S::bl8888@live.missouristate.edu::4990b8f8-894b-41d9-b03d-a51df94ac841" providerId="AD" clId="Web-{FA12DC88-0EE6-86E3-76AB-57E9964A682A}" dt="2025-01-13T20:46:37.112" v="20" actId="1076"/>
        <pc:sldMkLst>
          <pc:docMk/>
          <pc:sldMk cId="3877538759" sldId="275"/>
        </pc:sldMkLst>
        <pc:picChg chg="add mod">
          <ac:chgData name="Long, Baylor D" userId="S::bl8888@live.missouristate.edu::4990b8f8-894b-41d9-b03d-a51df94ac841" providerId="AD" clId="Web-{FA12DC88-0EE6-86E3-76AB-57E9964A682A}" dt="2025-01-13T20:46:37.112" v="20" actId="1076"/>
          <ac:picMkLst>
            <pc:docMk/>
            <pc:sldMk cId="3877538759" sldId="275"/>
            <ac:picMk id="2" creationId="{43A54FC8-1A49-78DA-D292-42377A2BCF3A}"/>
          </ac:picMkLst>
        </pc:picChg>
        <pc:picChg chg="del">
          <ac:chgData name="Long, Baylor D" userId="S::bl8888@live.missouristate.edu::4990b8f8-894b-41d9-b03d-a51df94ac841" providerId="AD" clId="Web-{FA12DC88-0EE6-86E3-76AB-57E9964A682A}" dt="2025-01-13T20:46:24.049" v="17"/>
          <ac:picMkLst>
            <pc:docMk/>
            <pc:sldMk cId="3877538759" sldId="275"/>
            <ac:picMk id="16" creationId="{2F53E161-97EB-FB75-C30B-A2623B6D0F8E}"/>
          </ac:picMkLst>
        </pc:picChg>
      </pc:sldChg>
      <pc:sldChg chg="del">
        <pc:chgData name="Long, Baylor D" userId="S::bl8888@live.missouristate.edu::4990b8f8-894b-41d9-b03d-a51df94ac841" providerId="AD" clId="Web-{FA12DC88-0EE6-86E3-76AB-57E9964A682A}" dt="2025-01-13T20:42:51.627" v="2"/>
        <pc:sldMkLst>
          <pc:docMk/>
          <pc:sldMk cId="1044507439" sldId="276"/>
        </pc:sldMkLst>
      </pc:sldChg>
      <pc:sldChg chg="addSp delSp modSp add replId">
        <pc:chgData name="Long, Baylor D" userId="S::bl8888@live.missouristate.edu::4990b8f8-894b-41d9-b03d-a51df94ac841" providerId="AD" clId="Web-{FA12DC88-0EE6-86E3-76AB-57E9964A682A}" dt="2025-01-13T20:44:33.103" v="15" actId="1076"/>
        <pc:sldMkLst>
          <pc:docMk/>
          <pc:sldMk cId="290333723" sldId="277"/>
        </pc:sldMkLst>
        <pc:picChg chg="add mod modCrop">
          <ac:chgData name="Long, Baylor D" userId="S::bl8888@live.missouristate.edu::4990b8f8-894b-41d9-b03d-a51df94ac841" providerId="AD" clId="Web-{FA12DC88-0EE6-86E3-76AB-57E9964A682A}" dt="2025-01-13T20:44:33.103" v="15" actId="1076"/>
          <ac:picMkLst>
            <pc:docMk/>
            <pc:sldMk cId="290333723" sldId="277"/>
            <ac:picMk id="2" creationId="{EB88A29D-F289-0084-7426-F36E807BC6AC}"/>
          </ac:picMkLst>
        </pc:picChg>
        <pc:picChg chg="del">
          <ac:chgData name="Long, Baylor D" userId="S::bl8888@live.missouristate.edu::4990b8f8-894b-41d9-b03d-a51df94ac841" providerId="AD" clId="Web-{FA12DC88-0EE6-86E3-76AB-57E9964A682A}" dt="2025-01-13T20:42:56.768" v="3"/>
          <ac:picMkLst>
            <pc:docMk/>
            <pc:sldMk cId="290333723" sldId="277"/>
            <ac:picMk id="16" creationId="{2F53E161-97EB-FB75-C30B-A2623B6D0F8E}"/>
          </ac:picMkLst>
        </pc:picChg>
        <pc:picChg chg="mod">
          <ac:chgData name="Long, Baylor D" userId="S::bl8888@live.missouristate.edu::4990b8f8-894b-41d9-b03d-a51df94ac841" providerId="AD" clId="Web-{FA12DC88-0EE6-86E3-76AB-57E9964A682A}" dt="2025-01-13T20:44:30.416" v="14" actId="1076"/>
          <ac:picMkLst>
            <pc:docMk/>
            <pc:sldMk cId="290333723" sldId="277"/>
            <ac:picMk id="17" creationId="{15EC0C36-6444-0B97-C079-473E00AD71C1}"/>
          </ac:picMkLst>
        </pc:picChg>
      </pc:sldChg>
    </pc:docChg>
  </pc:docChgLst>
  <pc:docChgLst>
    <pc:chgData name="Long, Baylor D" userId="S::bl8888@live.missouristate.edu::4990b8f8-894b-41d9-b03d-a51df94ac841" providerId="AD" clId="Web-{BBF13717-8AE4-B031-A031-D6F84A6F45BA}"/>
    <pc:docChg chg="addSld delSld modSld sldOrd">
      <pc:chgData name="Long, Baylor D" userId="S::bl8888@live.missouristate.edu::4990b8f8-894b-41d9-b03d-a51df94ac841" providerId="AD" clId="Web-{BBF13717-8AE4-B031-A031-D6F84A6F45BA}" dt="2025-01-09T17:42:35.163" v="794" actId="20577"/>
      <pc:docMkLst>
        <pc:docMk/>
      </pc:docMkLst>
      <pc:sldChg chg="addSp delSp modSp">
        <pc:chgData name="Long, Baylor D" userId="S::bl8888@live.missouristate.edu::4990b8f8-894b-41d9-b03d-a51df94ac841" providerId="AD" clId="Web-{BBF13717-8AE4-B031-A031-D6F84A6F45BA}" dt="2025-01-09T17:41:35.973" v="789" actId="1076"/>
        <pc:sldMkLst>
          <pc:docMk/>
          <pc:sldMk cId="0" sldId="266"/>
        </pc:sldMkLst>
        <pc:spChg chg="mod">
          <ac:chgData name="Long, Baylor D" userId="S::bl8888@live.missouristate.edu::4990b8f8-894b-41d9-b03d-a51df94ac841" providerId="AD" clId="Web-{BBF13717-8AE4-B031-A031-D6F84A6F45BA}" dt="2025-01-09T17:32:54.952" v="682" actId="20577"/>
          <ac:spMkLst>
            <pc:docMk/>
            <pc:sldMk cId="0" sldId="266"/>
            <ac:spMk id="5" creationId="{00000000-0000-0000-0000-000000000000}"/>
          </ac:spMkLst>
        </pc:spChg>
        <pc:spChg chg="mod">
          <ac:chgData name="Long, Baylor D" userId="S::bl8888@live.missouristate.edu::4990b8f8-894b-41d9-b03d-a51df94ac841" providerId="AD" clId="Web-{BBF13717-8AE4-B031-A031-D6F84A6F45BA}" dt="2025-01-09T17:41:19.003" v="783" actId="14100"/>
          <ac:spMkLst>
            <pc:docMk/>
            <pc:sldMk cId="0" sldId="266"/>
            <ac:spMk id="6" creationId="{00000000-0000-0000-0000-000000000000}"/>
          </ac:spMkLst>
        </pc:spChg>
        <pc:spChg chg="del topLvl">
          <ac:chgData name="Long, Baylor D" userId="S::bl8888@live.missouristate.edu::4990b8f8-894b-41d9-b03d-a51df94ac841" providerId="AD" clId="Web-{BBF13717-8AE4-B031-A031-D6F84A6F45BA}" dt="2025-01-09T17:31:50.496" v="672"/>
          <ac:spMkLst>
            <pc:docMk/>
            <pc:sldMk cId="0" sldId="266"/>
            <ac:spMk id="8" creationId="{00000000-0000-0000-0000-000000000000}"/>
          </ac:spMkLst>
        </pc:spChg>
        <pc:spChg chg="del mod topLvl">
          <ac:chgData name="Long, Baylor D" userId="S::bl8888@live.missouristate.edu::4990b8f8-894b-41d9-b03d-a51df94ac841" providerId="AD" clId="Web-{BBF13717-8AE4-B031-A031-D6F84A6F45BA}" dt="2025-01-09T17:34:45.456" v="743"/>
          <ac:spMkLst>
            <pc:docMk/>
            <pc:sldMk cId="0" sldId="266"/>
            <ac:spMk id="9" creationId="{00000000-0000-0000-0000-000000000000}"/>
          </ac:spMkLst>
        </pc:spChg>
        <pc:spChg chg="add mod">
          <ac:chgData name="Long, Baylor D" userId="S::bl8888@live.missouristate.edu::4990b8f8-894b-41d9-b03d-a51df94ac841" providerId="AD" clId="Web-{BBF13717-8AE4-B031-A031-D6F84A6F45BA}" dt="2025-01-09T17:41:35.973" v="789" actId="1076"/>
          <ac:spMkLst>
            <pc:docMk/>
            <pc:sldMk cId="0" sldId="266"/>
            <ac:spMk id="14" creationId="{D183A13D-9F11-E996-7C67-AA016151D440}"/>
          </ac:spMkLst>
        </pc:spChg>
        <pc:spChg chg="add mod">
          <ac:chgData name="Long, Baylor D" userId="S::bl8888@live.missouristate.edu::4990b8f8-894b-41d9-b03d-a51df94ac841" providerId="AD" clId="Web-{BBF13717-8AE4-B031-A031-D6F84A6F45BA}" dt="2025-01-09T17:41:33.145" v="788" actId="1076"/>
          <ac:spMkLst>
            <pc:docMk/>
            <pc:sldMk cId="0" sldId="266"/>
            <ac:spMk id="16" creationId="{36CE69AA-1224-B71C-D40A-3423B2FE8669}"/>
          </ac:spMkLst>
        </pc:spChg>
        <pc:grpChg chg="mod">
          <ac:chgData name="Long, Baylor D" userId="S::bl8888@live.missouristate.edu::4990b8f8-894b-41d9-b03d-a51df94ac841" providerId="AD" clId="Web-{BBF13717-8AE4-B031-A031-D6F84A6F45BA}" dt="2025-01-09T17:41:28.926" v="787" actId="14100"/>
          <ac:grpSpMkLst>
            <pc:docMk/>
            <pc:sldMk cId="0" sldId="266"/>
            <ac:grpSpMk id="4" creationId="{00000000-0000-0000-0000-000000000000}"/>
          </ac:grpSpMkLst>
        </pc:grpChg>
        <pc:grpChg chg="del">
          <ac:chgData name="Long, Baylor D" userId="S::bl8888@live.missouristate.edu::4990b8f8-894b-41d9-b03d-a51df94ac841" providerId="AD" clId="Web-{BBF13717-8AE4-B031-A031-D6F84A6F45BA}" dt="2025-01-09T17:31:50.496" v="672"/>
          <ac:grpSpMkLst>
            <pc:docMk/>
            <pc:sldMk cId="0" sldId="266"/>
            <ac:grpSpMk id="7" creationId="{00000000-0000-0000-0000-000000000000}"/>
          </ac:grpSpMkLst>
        </pc:grpChg>
      </pc:sldChg>
      <pc:sldChg chg="modSp">
        <pc:chgData name="Long, Baylor D" userId="S::bl8888@live.missouristate.edu::4990b8f8-894b-41d9-b03d-a51df94ac841" providerId="AD" clId="Web-{BBF13717-8AE4-B031-A031-D6F84A6F45BA}" dt="2025-01-09T14:43:14.900" v="2" actId="20577"/>
        <pc:sldMkLst>
          <pc:docMk/>
          <pc:sldMk cId="0" sldId="267"/>
        </pc:sldMkLst>
        <pc:spChg chg="mod">
          <ac:chgData name="Long, Baylor D" userId="S::bl8888@live.missouristate.edu::4990b8f8-894b-41d9-b03d-a51df94ac841" providerId="AD" clId="Web-{BBF13717-8AE4-B031-A031-D6F84A6F45BA}" dt="2025-01-09T14:43:14.900" v="2" actId="20577"/>
          <ac:spMkLst>
            <pc:docMk/>
            <pc:sldMk cId="0" sldId="267"/>
            <ac:spMk id="6" creationId="{00000000-0000-0000-0000-000000000000}"/>
          </ac:spMkLst>
        </pc:spChg>
      </pc:sldChg>
      <pc:sldChg chg="addSp delSp modSp new del">
        <pc:chgData name="Long, Baylor D" userId="S::bl8888@live.missouristate.edu::4990b8f8-894b-41d9-b03d-a51df94ac841" providerId="AD" clId="Web-{BBF13717-8AE4-B031-A031-D6F84A6F45BA}" dt="2025-01-09T15:34:20.798" v="372"/>
        <pc:sldMkLst>
          <pc:docMk/>
          <pc:sldMk cId="573830044" sldId="273"/>
        </pc:sldMkLst>
        <pc:spChg chg="mod">
          <ac:chgData name="Long, Baylor D" userId="S::bl8888@live.missouristate.edu::4990b8f8-894b-41d9-b03d-a51df94ac841" providerId="AD" clId="Web-{BBF13717-8AE4-B031-A031-D6F84A6F45BA}" dt="2025-01-09T14:53:14.699" v="91" actId="20577"/>
          <ac:spMkLst>
            <pc:docMk/>
            <pc:sldMk cId="573830044" sldId="273"/>
            <ac:spMk id="2" creationId="{E4DBC8CC-3128-B7B9-FEE9-6270FBA3E367}"/>
          </ac:spMkLst>
        </pc:spChg>
        <pc:spChg chg="del mod">
          <ac:chgData name="Long, Baylor D" userId="S::bl8888@live.missouristate.edu::4990b8f8-894b-41d9-b03d-a51df94ac841" providerId="AD" clId="Web-{BBF13717-8AE4-B031-A031-D6F84A6F45BA}" dt="2025-01-09T15:19:03.997" v="176"/>
          <ac:spMkLst>
            <pc:docMk/>
            <pc:sldMk cId="573830044" sldId="273"/>
            <ac:spMk id="3" creationId="{1EDF8970-A08B-6615-A61A-9DC10B9B7CB1}"/>
          </ac:spMkLst>
        </pc:spChg>
        <pc:spChg chg="del">
          <ac:chgData name="Long, Baylor D" userId="S::bl8888@live.missouristate.edu::4990b8f8-894b-41d9-b03d-a51df94ac841" providerId="AD" clId="Web-{BBF13717-8AE4-B031-A031-D6F84A6F45BA}" dt="2025-01-09T15:19:03.950" v="175"/>
          <ac:spMkLst>
            <pc:docMk/>
            <pc:sldMk cId="573830044" sldId="273"/>
            <ac:spMk id="4" creationId="{E6A61E50-18E0-1D61-293A-19366A353D3B}"/>
          </ac:spMkLst>
        </pc:spChg>
        <pc:spChg chg="mod">
          <ac:chgData name="Long, Baylor D" userId="S::bl8888@live.missouristate.edu::4990b8f8-894b-41d9-b03d-a51df94ac841" providerId="AD" clId="Web-{BBF13717-8AE4-B031-A031-D6F84A6F45BA}" dt="2025-01-09T15:26:48.374" v="301"/>
          <ac:spMkLst>
            <pc:docMk/>
            <pc:sldMk cId="573830044" sldId="273"/>
            <ac:spMk id="5" creationId="{CB57BD13-211C-5F58-C2D2-C663CE37B539}"/>
          </ac:spMkLst>
        </pc:spChg>
        <pc:spChg chg="mod">
          <ac:chgData name="Long, Baylor D" userId="S::bl8888@live.missouristate.edu::4990b8f8-894b-41d9-b03d-a51df94ac841" providerId="AD" clId="Web-{BBF13717-8AE4-B031-A031-D6F84A6F45BA}" dt="2025-01-09T15:26:48.437" v="302"/>
          <ac:spMkLst>
            <pc:docMk/>
            <pc:sldMk cId="573830044" sldId="273"/>
            <ac:spMk id="6" creationId="{7C21BB21-C58C-4351-D457-C95530CE82EB}"/>
          </ac:spMkLst>
        </pc:spChg>
        <pc:spChg chg="add del">
          <ac:chgData name="Long, Baylor D" userId="S::bl8888@live.missouristate.edu::4990b8f8-894b-41d9-b03d-a51df94ac841" providerId="AD" clId="Web-{BBF13717-8AE4-B031-A031-D6F84A6F45BA}" dt="2025-01-09T14:53:40.841" v="102"/>
          <ac:spMkLst>
            <pc:docMk/>
            <pc:sldMk cId="573830044" sldId="273"/>
            <ac:spMk id="8" creationId="{8B2DBBF1-9D2F-95CA-83AE-DD15E61CFCD9}"/>
          </ac:spMkLst>
        </pc:spChg>
        <pc:spChg chg="add del mod">
          <ac:chgData name="Long, Baylor D" userId="S::bl8888@live.missouristate.edu::4990b8f8-894b-41d9-b03d-a51df94ac841" providerId="AD" clId="Web-{BBF13717-8AE4-B031-A031-D6F84A6F45BA}" dt="2025-01-09T15:19:07.216" v="177"/>
          <ac:spMkLst>
            <pc:docMk/>
            <pc:sldMk cId="573830044" sldId="273"/>
            <ac:spMk id="8" creationId="{92DD62A2-7B91-F3CD-3D0B-9AC5DF44A3DA}"/>
          </ac:spMkLst>
        </pc:spChg>
        <pc:spChg chg="add del mod">
          <ac:chgData name="Long, Baylor D" userId="S::bl8888@live.missouristate.edu::4990b8f8-894b-41d9-b03d-a51df94ac841" providerId="AD" clId="Web-{BBF13717-8AE4-B031-A031-D6F84A6F45BA}" dt="2025-01-09T15:19:49.171" v="199"/>
          <ac:spMkLst>
            <pc:docMk/>
            <pc:sldMk cId="573830044" sldId="273"/>
            <ac:spMk id="10" creationId="{77DFA588-628C-2344-12C4-090915AA88D2}"/>
          </ac:spMkLst>
        </pc:spChg>
        <pc:spChg chg="add del mod">
          <ac:chgData name="Long, Baylor D" userId="S::bl8888@live.missouristate.edu::4990b8f8-894b-41d9-b03d-a51df94ac841" providerId="AD" clId="Web-{BBF13717-8AE4-B031-A031-D6F84A6F45BA}" dt="2025-01-09T14:54:40.608" v="113"/>
          <ac:spMkLst>
            <pc:docMk/>
            <pc:sldMk cId="573830044" sldId="273"/>
            <ac:spMk id="11" creationId="{DB7B3DC9-2DAD-6A33-778E-938584F7F47C}"/>
          </ac:spMkLst>
        </pc:spChg>
        <pc:spChg chg="add del mod">
          <ac:chgData name="Long, Baylor D" userId="S::bl8888@live.missouristate.edu::4990b8f8-894b-41d9-b03d-a51df94ac841" providerId="AD" clId="Web-{BBF13717-8AE4-B031-A031-D6F84A6F45BA}" dt="2025-01-09T15:19:49.171" v="198"/>
          <ac:spMkLst>
            <pc:docMk/>
            <pc:sldMk cId="573830044" sldId="273"/>
            <ac:spMk id="12" creationId="{6C3B8E85-0F63-9984-B490-D36EBB8046C7}"/>
          </ac:spMkLst>
        </pc:spChg>
      </pc:sldChg>
      <pc:sldChg chg="new del">
        <pc:chgData name="Long, Baylor D" userId="S::bl8888@live.missouristate.edu::4990b8f8-894b-41d9-b03d-a51df94ac841" providerId="AD" clId="Web-{BBF13717-8AE4-B031-A031-D6F84A6F45BA}" dt="2025-01-09T14:52:47.433" v="81"/>
        <pc:sldMkLst>
          <pc:docMk/>
          <pc:sldMk cId="2285699920" sldId="273"/>
        </pc:sldMkLst>
      </pc:sldChg>
      <pc:sldChg chg="addSp delSp modSp add ord replId">
        <pc:chgData name="Long, Baylor D" userId="S::bl8888@live.missouristate.edu::4990b8f8-894b-41d9-b03d-a51df94ac841" providerId="AD" clId="Web-{BBF13717-8AE4-B031-A031-D6F84A6F45BA}" dt="2025-01-09T17:42:35.163" v="794" actId="20577"/>
        <pc:sldMkLst>
          <pc:docMk/>
          <pc:sldMk cId="189786709" sldId="274"/>
        </pc:sldMkLst>
        <pc:spChg chg="del mod">
          <ac:chgData name="Long, Baylor D" userId="S::bl8888@live.missouristate.edu::4990b8f8-894b-41d9-b03d-a51df94ac841" providerId="AD" clId="Web-{BBF13717-8AE4-B031-A031-D6F84A6F45BA}" dt="2025-01-09T15:28:33.800" v="315"/>
          <ac:spMkLst>
            <pc:docMk/>
            <pc:sldMk cId="189786709" sldId="274"/>
            <ac:spMk id="3" creationId="{00000000-0000-0000-0000-000000000000}"/>
          </ac:spMkLst>
        </pc:spChg>
        <pc:spChg chg="del mod">
          <ac:chgData name="Long, Baylor D" userId="S::bl8888@live.missouristate.edu::4990b8f8-894b-41d9-b03d-a51df94ac841" providerId="AD" clId="Web-{BBF13717-8AE4-B031-A031-D6F84A6F45BA}" dt="2025-01-09T15:28:30.753" v="312"/>
          <ac:spMkLst>
            <pc:docMk/>
            <pc:sldMk cId="189786709" sldId="274"/>
            <ac:spMk id="4" creationId="{00000000-0000-0000-0000-000000000000}"/>
          </ac:spMkLst>
        </pc:spChg>
        <pc:spChg chg="add mod">
          <ac:chgData name="Long, Baylor D" userId="S::bl8888@live.missouristate.edu::4990b8f8-894b-41d9-b03d-a51df94ac841" providerId="AD" clId="Web-{BBF13717-8AE4-B031-A031-D6F84A6F45BA}" dt="2025-01-09T15:35:52.567" v="388" actId="14100"/>
          <ac:spMkLst>
            <pc:docMk/>
            <pc:sldMk cId="189786709" sldId="274"/>
            <ac:spMk id="6" creationId="{FFDC380D-8C89-D986-5D86-72DA5A86EA40}"/>
          </ac:spMkLst>
        </pc:spChg>
        <pc:spChg chg="add mod">
          <ac:chgData name="Long, Baylor D" userId="S::bl8888@live.missouristate.edu::4990b8f8-894b-41d9-b03d-a51df94ac841" providerId="AD" clId="Web-{BBF13717-8AE4-B031-A031-D6F84A6F45BA}" dt="2025-01-09T17:42:35.163" v="794" actId="20577"/>
          <ac:spMkLst>
            <pc:docMk/>
            <pc:sldMk cId="189786709" sldId="274"/>
            <ac:spMk id="8" creationId="{8D6EF1E5-72C2-3E9C-2993-15451B990700}"/>
          </ac:spMkLst>
        </pc:spChg>
        <pc:spChg chg="add mod">
          <ac:chgData name="Long, Baylor D" userId="S::bl8888@live.missouristate.edu::4990b8f8-894b-41d9-b03d-a51df94ac841" providerId="AD" clId="Web-{BBF13717-8AE4-B031-A031-D6F84A6F45BA}" dt="2025-01-09T15:35:05.893" v="380" actId="1076"/>
          <ac:spMkLst>
            <pc:docMk/>
            <pc:sldMk cId="189786709" sldId="274"/>
            <ac:spMk id="9" creationId="{52E0D3F4-0CC9-CC79-77C6-01C0C47CBE04}"/>
          </ac:spMkLst>
        </pc:spChg>
        <pc:picChg chg="del mod">
          <ac:chgData name="Long, Baylor D" userId="S::bl8888@live.missouristate.edu::4990b8f8-894b-41d9-b03d-a51df94ac841" providerId="AD" clId="Web-{BBF13717-8AE4-B031-A031-D6F84A6F45BA}" dt="2025-01-09T15:28:40.097" v="319"/>
          <ac:picMkLst>
            <pc:docMk/>
            <pc:sldMk cId="189786709" sldId="274"/>
            <ac:picMk id="5" creationId="{6A38FD8A-68A0-1C24-52C9-D4CC6AB3BD0E}"/>
          </ac:picMkLst>
        </pc:picChg>
        <pc:picChg chg="add mod modCrop">
          <ac:chgData name="Long, Baylor D" userId="S::bl8888@live.missouristate.edu::4990b8f8-894b-41d9-b03d-a51df94ac841" providerId="AD" clId="Web-{BBF13717-8AE4-B031-A031-D6F84A6F45BA}" dt="2025-01-09T16:11:56.165" v="619" actId="14100"/>
          <ac:picMkLst>
            <pc:docMk/>
            <pc:sldMk cId="189786709" sldId="274"/>
            <ac:picMk id="10" creationId="{D014FFDD-D325-788E-67B3-514A96BB2448}"/>
          </ac:picMkLst>
        </pc:picChg>
      </pc:sldChg>
      <pc:sldChg chg="new del">
        <pc:chgData name="Long, Baylor D" userId="S::bl8888@live.missouristate.edu::4990b8f8-894b-41d9-b03d-a51df94ac841" providerId="AD" clId="Web-{BBF13717-8AE4-B031-A031-D6F84A6F45BA}" dt="2025-01-09T15:27:36.845" v="305"/>
        <pc:sldMkLst>
          <pc:docMk/>
          <pc:sldMk cId="2498560899" sldId="274"/>
        </pc:sldMkLst>
      </pc:sldChg>
      <pc:sldChg chg="modSp new del">
        <pc:chgData name="Long, Baylor D" userId="S::bl8888@live.missouristate.edu::4990b8f8-894b-41d9-b03d-a51df94ac841" providerId="AD" clId="Web-{BBF13717-8AE4-B031-A031-D6F84A6F45BA}" dt="2025-01-09T15:42:28.504" v="405"/>
        <pc:sldMkLst>
          <pc:docMk/>
          <pc:sldMk cId="20870022" sldId="275"/>
        </pc:sldMkLst>
        <pc:spChg chg="mod">
          <ac:chgData name="Long, Baylor D" userId="S::bl8888@live.missouristate.edu::4990b8f8-894b-41d9-b03d-a51df94ac841" providerId="AD" clId="Web-{BBF13717-8AE4-B031-A031-D6F84A6F45BA}" dt="2025-01-09T15:42:24.176" v="404" actId="20577"/>
          <ac:spMkLst>
            <pc:docMk/>
            <pc:sldMk cId="20870022" sldId="275"/>
            <ac:spMk id="2" creationId="{17FD7121-EAAE-DA13-B93B-35A86082D2F2}"/>
          </ac:spMkLst>
        </pc:spChg>
      </pc:sldChg>
      <pc:sldChg chg="addSp delSp modSp add replId">
        <pc:chgData name="Long, Baylor D" userId="S::bl8888@live.missouristate.edu::4990b8f8-894b-41d9-b03d-a51df94ac841" providerId="AD" clId="Web-{BBF13717-8AE4-B031-A031-D6F84A6F45BA}" dt="2025-01-09T16:17:53.351" v="666"/>
        <pc:sldMkLst>
          <pc:docMk/>
          <pc:sldMk cId="3877538759" sldId="275"/>
        </pc:sldMkLst>
        <pc:spChg chg="add del">
          <ac:chgData name="Long, Baylor D" userId="S::bl8888@live.missouristate.edu::4990b8f8-894b-41d9-b03d-a51df94ac841" providerId="AD" clId="Web-{BBF13717-8AE4-B031-A031-D6F84A6F45BA}" dt="2025-01-09T15:43:19.271" v="418"/>
          <ac:spMkLst>
            <pc:docMk/>
            <pc:sldMk cId="3877538759" sldId="275"/>
            <ac:spMk id="2" creationId="{5FC5DF0D-9827-667D-1497-FFEEFB251D24}"/>
          </ac:spMkLst>
        </pc:spChg>
        <pc:spChg chg="add mod">
          <ac:chgData name="Long, Baylor D" userId="S::bl8888@live.missouristate.edu::4990b8f8-894b-41d9-b03d-a51df94ac841" providerId="AD" clId="Web-{BBF13717-8AE4-B031-A031-D6F84A6F45BA}" dt="2025-01-09T16:17:53.242" v="664"/>
          <ac:spMkLst>
            <pc:docMk/>
            <pc:sldMk cId="3877538759" sldId="275"/>
            <ac:spMk id="3" creationId="{00F24274-F56C-5CEE-CAA7-693ADE99A1BC}"/>
          </ac:spMkLst>
        </pc:spChg>
        <pc:spChg chg="add mod">
          <ac:chgData name="Long, Baylor D" userId="S::bl8888@live.missouristate.edu::4990b8f8-894b-41d9-b03d-a51df94ac841" providerId="AD" clId="Web-{BBF13717-8AE4-B031-A031-D6F84A6F45BA}" dt="2025-01-09T16:16:39.551" v="650" actId="1076"/>
          <ac:spMkLst>
            <pc:docMk/>
            <pc:sldMk cId="3877538759" sldId="275"/>
            <ac:spMk id="4" creationId="{07559FB6-DA38-E496-BAB2-E04B4E77067F}"/>
          </ac:spMkLst>
        </pc:spChg>
        <pc:spChg chg="add mod">
          <ac:chgData name="Long, Baylor D" userId="S::bl8888@live.missouristate.edu::4990b8f8-894b-41d9-b03d-a51df94ac841" providerId="AD" clId="Web-{BBF13717-8AE4-B031-A031-D6F84A6F45BA}" dt="2025-01-09T16:17:53.242" v="665"/>
          <ac:spMkLst>
            <pc:docMk/>
            <pc:sldMk cId="3877538759" sldId="275"/>
            <ac:spMk id="5" creationId="{26BD8018-29AD-B327-DDBF-97C5F9213601}"/>
          </ac:spMkLst>
        </pc:spChg>
        <pc:spChg chg="mod">
          <ac:chgData name="Long, Baylor D" userId="S::bl8888@live.missouristate.edu::4990b8f8-894b-41d9-b03d-a51df94ac841" providerId="AD" clId="Web-{BBF13717-8AE4-B031-A031-D6F84A6F45BA}" dt="2025-01-09T16:17:53.242" v="662"/>
          <ac:spMkLst>
            <pc:docMk/>
            <pc:sldMk cId="3877538759" sldId="275"/>
            <ac:spMk id="6" creationId="{FFDC380D-8C89-D986-5D86-72DA5A86EA40}"/>
          </ac:spMkLst>
        </pc:spChg>
        <pc:spChg chg="add mod">
          <ac:chgData name="Long, Baylor D" userId="S::bl8888@live.missouristate.edu::4990b8f8-894b-41d9-b03d-a51df94ac841" providerId="AD" clId="Web-{BBF13717-8AE4-B031-A031-D6F84A6F45BA}" dt="2025-01-09T16:17:53.351" v="666"/>
          <ac:spMkLst>
            <pc:docMk/>
            <pc:sldMk cId="3877538759" sldId="275"/>
            <ac:spMk id="7" creationId="{C24F59D9-4F0F-1664-22A0-8263AA68CCDC}"/>
          </ac:spMkLst>
        </pc:spChg>
        <pc:spChg chg="mod">
          <ac:chgData name="Long, Baylor D" userId="S::bl8888@live.missouristate.edu::4990b8f8-894b-41d9-b03d-a51df94ac841" providerId="AD" clId="Web-{BBF13717-8AE4-B031-A031-D6F84A6F45BA}" dt="2025-01-09T16:17:53.242" v="663"/>
          <ac:spMkLst>
            <pc:docMk/>
            <pc:sldMk cId="3877538759" sldId="275"/>
            <ac:spMk id="8" creationId="{8D6EF1E5-72C2-3E9C-2993-15451B990700}"/>
          </ac:spMkLst>
        </pc:spChg>
        <pc:spChg chg="mod">
          <ac:chgData name="Long, Baylor D" userId="S::bl8888@live.missouristate.edu::4990b8f8-894b-41d9-b03d-a51df94ac841" providerId="AD" clId="Web-{BBF13717-8AE4-B031-A031-D6F84A6F45BA}" dt="2025-01-09T15:43:41.366" v="429" actId="1076"/>
          <ac:spMkLst>
            <pc:docMk/>
            <pc:sldMk cId="3877538759" sldId="275"/>
            <ac:spMk id="9" creationId="{52E0D3F4-0CC9-CC79-77C6-01C0C47CBE04}"/>
          </ac:spMkLst>
        </pc:spChg>
        <pc:picChg chg="add del mod">
          <ac:chgData name="Long, Baylor D" userId="S::bl8888@live.missouristate.edu::4990b8f8-894b-41d9-b03d-a51df94ac841" providerId="AD" clId="Web-{BBF13717-8AE4-B031-A031-D6F84A6F45BA}" dt="2025-01-09T15:57:32.226" v="563"/>
          <ac:picMkLst>
            <pc:docMk/>
            <pc:sldMk cId="3877538759" sldId="275"/>
            <ac:picMk id="14" creationId="{51F94671-F8D1-5310-F0A2-4FEB02310C1F}"/>
          </ac:picMkLst>
        </pc:picChg>
        <pc:picChg chg="add mod modCrop">
          <ac:chgData name="Long, Baylor D" userId="S::bl8888@live.missouristate.edu::4990b8f8-894b-41d9-b03d-a51df94ac841" providerId="AD" clId="Web-{BBF13717-8AE4-B031-A031-D6F84A6F45BA}" dt="2025-01-09T16:13:47.482" v="647" actId="1076"/>
          <ac:picMkLst>
            <pc:docMk/>
            <pc:sldMk cId="3877538759" sldId="275"/>
            <ac:picMk id="15" creationId="{8B77C68D-1A19-0FCB-CBE8-E57A180F7513}"/>
          </ac:picMkLst>
        </pc:picChg>
        <pc:picChg chg="add mod">
          <ac:chgData name="Long, Baylor D" userId="S::bl8888@live.missouristate.edu::4990b8f8-894b-41d9-b03d-a51df94ac841" providerId="AD" clId="Web-{BBF13717-8AE4-B031-A031-D6F84A6F45BA}" dt="2025-01-09T16:17:32.397" v="656" actId="14100"/>
          <ac:picMkLst>
            <pc:docMk/>
            <pc:sldMk cId="3877538759" sldId="275"/>
            <ac:picMk id="16" creationId="{2F53E161-97EB-FB75-C30B-A2623B6D0F8E}"/>
          </ac:picMkLst>
        </pc:picChg>
        <pc:picChg chg="add mod modCrop">
          <ac:chgData name="Long, Baylor D" userId="S::bl8888@live.missouristate.edu::4990b8f8-894b-41d9-b03d-a51df94ac841" providerId="AD" clId="Web-{BBF13717-8AE4-B031-A031-D6F84A6F45BA}" dt="2025-01-09T16:13:54.764" v="649" actId="1076"/>
          <ac:picMkLst>
            <pc:docMk/>
            <pc:sldMk cId="3877538759" sldId="275"/>
            <ac:picMk id="17" creationId="{15EC0C36-6444-0B97-C079-473E00AD71C1}"/>
          </ac:picMkLst>
        </pc:picChg>
        <pc:inkChg chg="add del">
          <ac:chgData name="Long, Baylor D" userId="S::bl8888@live.missouristate.edu::4990b8f8-894b-41d9-b03d-a51df94ac841" providerId="AD" clId="Web-{BBF13717-8AE4-B031-A031-D6F84A6F45BA}" dt="2025-01-09T15:47:22" v="483"/>
          <ac:inkMkLst>
            <pc:docMk/>
            <pc:sldMk cId="3877538759" sldId="275"/>
            <ac:inkMk id="10" creationId="{FD064938-8E94-EF3B-D112-8C28CD4CA248}"/>
          </ac:inkMkLst>
        </pc:inkChg>
        <pc:cxnChg chg="add del mod">
          <ac:chgData name="Long, Baylor D" userId="S::bl8888@live.missouristate.edu::4990b8f8-894b-41d9-b03d-a51df94ac841" providerId="AD" clId="Web-{BBF13717-8AE4-B031-A031-D6F84A6F45BA}" dt="2025-01-09T16:13:38.451" v="644"/>
          <ac:cxnSpMkLst>
            <pc:docMk/>
            <pc:sldMk cId="3877538759" sldId="275"/>
            <ac:cxnSpMk id="11" creationId="{E51F5046-4054-A609-9FA2-2BE59115384E}"/>
          </ac:cxnSpMkLst>
        </pc:cxnChg>
        <pc:cxnChg chg="add del mod">
          <ac:chgData name="Long, Baylor D" userId="S::bl8888@live.missouristate.edu::4990b8f8-894b-41d9-b03d-a51df94ac841" providerId="AD" clId="Web-{BBF13717-8AE4-B031-A031-D6F84A6F45BA}" dt="2025-01-09T16:13:40.560" v="645"/>
          <ac:cxnSpMkLst>
            <pc:docMk/>
            <pc:sldMk cId="3877538759" sldId="275"/>
            <ac:cxnSpMk id="12" creationId="{45328C91-019F-3793-049B-3C7BF8767BED}"/>
          </ac:cxnSpMkLst>
        </pc:cxnChg>
        <pc:cxnChg chg="add del mod">
          <ac:chgData name="Long, Baylor D" userId="S::bl8888@live.missouristate.edu::4990b8f8-894b-41d9-b03d-a51df94ac841" providerId="AD" clId="Web-{BBF13717-8AE4-B031-A031-D6F84A6F45BA}" dt="2025-01-09T15:55:08.564" v="538"/>
          <ac:cxnSpMkLst>
            <pc:docMk/>
            <pc:sldMk cId="3877538759" sldId="275"/>
            <ac:cxnSpMk id="13" creationId="{3AE08052-E45E-A16A-0D09-6A41DE3D972A}"/>
          </ac:cxnSpMkLst>
        </pc:cxnChg>
      </pc:sldChg>
      <pc:sldChg chg="addSp delSp modSp add replId">
        <pc:chgData name="Long, Baylor D" userId="S::bl8888@live.missouristate.edu::4990b8f8-894b-41d9-b03d-a51df94ac841" providerId="AD" clId="Web-{BBF13717-8AE4-B031-A031-D6F84A6F45BA}" dt="2025-01-09T17:25:53.919" v="669" actId="14100"/>
        <pc:sldMkLst>
          <pc:docMk/>
          <pc:sldMk cId="1044507439" sldId="276"/>
        </pc:sldMkLst>
        <pc:spChg chg="mod">
          <ac:chgData name="Long, Baylor D" userId="S::bl8888@live.missouristate.edu::4990b8f8-894b-41d9-b03d-a51df94ac841" providerId="AD" clId="Web-{BBF13717-8AE4-B031-A031-D6F84A6F45BA}" dt="2025-01-09T17:25:35.824" v="668" actId="1076"/>
          <ac:spMkLst>
            <pc:docMk/>
            <pc:sldMk cId="1044507439" sldId="276"/>
            <ac:spMk id="3" creationId="{00F24274-F56C-5CEE-CAA7-693ADE99A1BC}"/>
          </ac:spMkLst>
        </pc:spChg>
        <pc:spChg chg="mod">
          <ac:chgData name="Long, Baylor D" userId="S::bl8888@live.missouristate.edu::4990b8f8-894b-41d9-b03d-a51df94ac841" providerId="AD" clId="Web-{BBF13717-8AE4-B031-A031-D6F84A6F45BA}" dt="2025-01-09T16:06:24.871" v="595"/>
          <ac:spMkLst>
            <pc:docMk/>
            <pc:sldMk cId="1044507439" sldId="276"/>
            <ac:spMk id="5" creationId="{26BD8018-29AD-B327-DDBF-97C5F9213601}"/>
          </ac:spMkLst>
        </pc:spChg>
        <pc:spChg chg="mod">
          <ac:chgData name="Long, Baylor D" userId="S::bl8888@live.missouristate.edu::4990b8f8-894b-41d9-b03d-a51df94ac841" providerId="AD" clId="Web-{BBF13717-8AE4-B031-A031-D6F84A6F45BA}" dt="2025-01-09T17:25:53.919" v="669" actId="14100"/>
          <ac:spMkLst>
            <pc:docMk/>
            <pc:sldMk cId="1044507439" sldId="276"/>
            <ac:spMk id="7" creationId="{C24F59D9-4F0F-1664-22A0-8263AA68CCDC}"/>
          </ac:spMkLst>
        </pc:spChg>
        <pc:picChg chg="add mod">
          <ac:chgData name="Long, Baylor D" userId="S::bl8888@live.missouristate.edu::4990b8f8-894b-41d9-b03d-a51df94ac841" providerId="AD" clId="Web-{BBF13717-8AE4-B031-A031-D6F84A6F45BA}" dt="2025-01-09T16:18:02.211" v="667" actId="1076"/>
          <ac:picMkLst>
            <pc:docMk/>
            <pc:sldMk cId="1044507439" sldId="276"/>
            <ac:picMk id="2" creationId="{8811C6D6-43AA-AE8B-9E82-39F963700382}"/>
          </ac:picMkLst>
        </pc:picChg>
        <pc:picChg chg="add mod modCrop">
          <ac:chgData name="Long, Baylor D" userId="S::bl8888@live.missouristate.edu::4990b8f8-894b-41d9-b03d-a51df94ac841" providerId="AD" clId="Web-{BBF13717-8AE4-B031-A031-D6F84A6F45BA}" dt="2025-01-09T16:08:16.673" v="603" actId="1076"/>
          <ac:picMkLst>
            <pc:docMk/>
            <pc:sldMk cId="1044507439" sldId="276"/>
            <ac:picMk id="10" creationId="{2AC97AF7-BF97-328B-727D-19E22B367707}"/>
          </ac:picMkLst>
        </pc:picChg>
        <pc:picChg chg="add del mod">
          <ac:chgData name="Long, Baylor D" userId="S::bl8888@live.missouristate.edu::4990b8f8-894b-41d9-b03d-a51df94ac841" providerId="AD" clId="Web-{BBF13717-8AE4-B031-A031-D6F84A6F45BA}" dt="2025-01-09T16:09:01.206" v="606"/>
          <ac:picMkLst>
            <pc:docMk/>
            <pc:sldMk cId="1044507439" sldId="276"/>
            <ac:picMk id="13" creationId="{1B728EC8-41DB-C536-865E-E09102CF0224}"/>
          </ac:picMkLst>
        </pc:picChg>
        <pc:picChg chg="add mod">
          <ac:chgData name="Long, Baylor D" userId="S::bl8888@live.missouristate.edu::4990b8f8-894b-41d9-b03d-a51df94ac841" providerId="AD" clId="Web-{BBF13717-8AE4-B031-A031-D6F84A6F45BA}" dt="2025-01-09T16:09:25.988" v="610" actId="1076"/>
          <ac:picMkLst>
            <pc:docMk/>
            <pc:sldMk cId="1044507439" sldId="276"/>
            <ac:picMk id="14" creationId="{6CEED234-69F2-44BE-ECC7-F33B34A84B02}"/>
          </ac:picMkLst>
        </pc:picChg>
        <pc:picChg chg="del mod">
          <ac:chgData name="Long, Baylor D" userId="S::bl8888@live.missouristate.edu::4990b8f8-894b-41d9-b03d-a51df94ac841" providerId="AD" clId="Web-{BBF13717-8AE4-B031-A031-D6F84A6F45BA}" dt="2025-01-09T16:08:52.190" v="604"/>
          <ac:picMkLst>
            <pc:docMk/>
            <pc:sldMk cId="1044507439" sldId="276"/>
            <ac:picMk id="15" creationId="{8B77C68D-1A19-0FCB-CBE8-E57A180F7513}"/>
          </ac:picMkLst>
        </pc:picChg>
        <pc:picChg chg="del">
          <ac:chgData name="Long, Baylor D" userId="S::bl8888@live.missouristate.edu::4990b8f8-894b-41d9-b03d-a51df94ac841" providerId="AD" clId="Web-{BBF13717-8AE4-B031-A031-D6F84A6F45BA}" dt="2025-01-09T16:05:26.807" v="585"/>
          <ac:picMkLst>
            <pc:docMk/>
            <pc:sldMk cId="1044507439" sldId="276"/>
            <ac:picMk id="16" creationId="{2F53E161-97EB-FB75-C30B-A2623B6D0F8E}"/>
          </ac:picMkLst>
        </pc:picChg>
        <pc:cxnChg chg="del">
          <ac:chgData name="Long, Baylor D" userId="S::bl8888@live.missouristate.edu::4990b8f8-894b-41d9-b03d-a51df94ac841" providerId="AD" clId="Web-{BBF13717-8AE4-B031-A031-D6F84A6F45BA}" dt="2025-01-09T16:06:02.855" v="592"/>
          <ac:cxnSpMkLst>
            <pc:docMk/>
            <pc:sldMk cId="1044507439" sldId="276"/>
            <ac:cxnSpMk id="11" creationId="{E51F5046-4054-A609-9FA2-2BE59115384E}"/>
          </ac:cxnSpMkLst>
        </pc:cxnChg>
        <pc:cxnChg chg="del">
          <ac:chgData name="Long, Baylor D" userId="S::bl8888@live.missouristate.edu::4990b8f8-894b-41d9-b03d-a51df94ac841" providerId="AD" clId="Web-{BBF13717-8AE4-B031-A031-D6F84A6F45BA}" dt="2025-01-09T16:06:04.574" v="593"/>
          <ac:cxnSpMkLst>
            <pc:docMk/>
            <pc:sldMk cId="1044507439" sldId="276"/>
            <ac:cxnSpMk id="12" creationId="{45328C91-019F-3793-049B-3C7BF8767BED}"/>
          </ac:cxnSpMkLst>
        </pc:cxnChg>
      </pc:sldChg>
      <pc:sldChg chg="add del replId">
        <pc:chgData name="Long, Baylor D" userId="S::bl8888@live.missouristate.edu::4990b8f8-894b-41d9-b03d-a51df94ac841" providerId="AD" clId="Web-{BBF13717-8AE4-B031-A031-D6F84A6F45BA}" dt="2025-01-09T15:50:44.976" v="506"/>
        <pc:sldMkLst>
          <pc:docMk/>
          <pc:sldMk cId="2872020613" sldId="276"/>
        </pc:sldMkLst>
      </pc:sldChg>
    </pc:docChg>
  </pc:docChgLst>
  <pc:docChgLst>
    <pc:chgData name="Long, Baylor D" userId="S::bl8888@live.missouristate.edu::4990b8f8-894b-41d9-b03d-a51df94ac841" providerId="AD" clId="Web-{CC6EEB2A-4C90-8658-A5EB-1C3D6742F5A2}"/>
    <pc:docChg chg="delSld modSld">
      <pc:chgData name="Long, Baylor D" userId="S::bl8888@live.missouristate.edu::4990b8f8-894b-41d9-b03d-a51df94ac841" providerId="AD" clId="Web-{CC6EEB2A-4C90-8658-A5EB-1C3D6742F5A2}" dt="2025-01-17T18:47:25.779" v="11" actId="20577"/>
      <pc:docMkLst>
        <pc:docMk/>
      </pc:docMkLst>
      <pc:sldChg chg="modSp">
        <pc:chgData name="Long, Baylor D" userId="S::bl8888@live.missouristate.edu::4990b8f8-894b-41d9-b03d-a51df94ac841" providerId="AD" clId="Web-{CC6EEB2A-4C90-8658-A5EB-1C3D6742F5A2}" dt="2025-01-17T18:47:25.779" v="11" actId="20577"/>
        <pc:sldMkLst>
          <pc:docMk/>
          <pc:sldMk cId="0" sldId="267"/>
        </pc:sldMkLst>
        <pc:spChg chg="mod">
          <ac:chgData name="Long, Baylor D" userId="S::bl8888@live.missouristate.edu::4990b8f8-894b-41d9-b03d-a51df94ac841" providerId="AD" clId="Web-{CC6EEB2A-4C90-8658-A5EB-1C3D6742F5A2}" dt="2025-01-17T18:47:25.779" v="11" actId="20577"/>
          <ac:spMkLst>
            <pc:docMk/>
            <pc:sldMk cId="0" sldId="267"/>
            <ac:spMk id="6" creationId="{00000000-0000-0000-0000-000000000000}"/>
          </ac:spMkLst>
        </pc:spChg>
      </pc:sldChg>
      <pc:sldChg chg="del">
        <pc:chgData name="Long, Baylor D" userId="S::bl8888@live.missouristate.edu::4990b8f8-894b-41d9-b03d-a51df94ac841" providerId="AD" clId="Web-{CC6EEB2A-4C90-8658-A5EB-1C3D6742F5A2}" dt="2025-01-17T18:40:02.087" v="0"/>
        <pc:sldMkLst>
          <pc:docMk/>
          <pc:sldMk cId="3877538759" sldId="275"/>
        </pc:sldMkLst>
      </pc:sldChg>
    </pc:docChg>
  </pc:docChgLst>
  <pc:docChgLst>
    <pc:chgData name="Tomerlin, Mary P" userId="ca1b75c7-44b2-4b52-95a8-02da711393b8" providerId="ADAL" clId="{5C797327-C6FD-4A5D-A98F-9DFE2633250F}"/>
    <pc:docChg chg="undo custSel modSld">
      <pc:chgData name="Tomerlin, Mary P" userId="ca1b75c7-44b2-4b52-95a8-02da711393b8" providerId="ADAL" clId="{5C797327-C6FD-4A5D-A98F-9DFE2633250F}" dt="2024-08-12T22:01:38.843" v="28" actId="14100"/>
      <pc:docMkLst>
        <pc:docMk/>
      </pc:docMkLst>
      <pc:sldChg chg="addSp delSp modSp mod">
        <pc:chgData name="Tomerlin, Mary P" userId="ca1b75c7-44b2-4b52-95a8-02da711393b8" providerId="ADAL" clId="{5C797327-C6FD-4A5D-A98F-9DFE2633250F}" dt="2024-08-12T22:00:39.313" v="19" actId="478"/>
        <pc:sldMkLst>
          <pc:docMk/>
          <pc:sldMk cId="0" sldId="266"/>
        </pc:sldMkLst>
      </pc:sldChg>
      <pc:sldChg chg="addSp delSp modSp mod">
        <pc:chgData name="Tomerlin, Mary P" userId="ca1b75c7-44b2-4b52-95a8-02da711393b8" providerId="ADAL" clId="{5C797327-C6FD-4A5D-A98F-9DFE2633250F}" dt="2024-08-12T22:00:49.196" v="20" actId="732"/>
        <pc:sldMkLst>
          <pc:docMk/>
          <pc:sldMk cId="0" sldId="267"/>
        </pc:sldMkLst>
      </pc:sldChg>
      <pc:sldChg chg="addSp modSp mod">
        <pc:chgData name="Tomerlin, Mary P" userId="ca1b75c7-44b2-4b52-95a8-02da711393b8" providerId="ADAL" clId="{5C797327-C6FD-4A5D-A98F-9DFE2633250F}" dt="2024-08-12T22:01:38.843" v="28" actId="14100"/>
        <pc:sldMkLst>
          <pc:docMk/>
          <pc:sldMk cId="0" sldId="268"/>
        </pc:sldMkLst>
      </pc:sldChg>
    </pc:docChg>
  </pc:docChgLst>
  <pc:docChgLst>
    <pc:chgData name="Tomerlin, Mary P" userId="S::mrp6191@missouristate.edu::ca1b75c7-44b2-4b52-95a8-02da711393b8" providerId="AD" clId="Web-{21A203ED-D822-F033-8611-A3EA5715A288}"/>
    <pc:docChg chg="addSld delSld modSld sldOrd">
      <pc:chgData name="Tomerlin, Mary P" userId="S::mrp6191@missouristate.edu::ca1b75c7-44b2-4b52-95a8-02da711393b8" providerId="AD" clId="Web-{21A203ED-D822-F033-8611-A3EA5715A288}" dt="2024-10-15T19:03:05.048" v="352" actId="20577"/>
      <pc:docMkLst>
        <pc:docMk/>
      </pc:docMkLst>
      <pc:sldChg chg="modSp">
        <pc:chgData name="Tomerlin, Mary P" userId="S::mrp6191@missouristate.edu::ca1b75c7-44b2-4b52-95a8-02da711393b8" providerId="AD" clId="Web-{21A203ED-D822-F033-8611-A3EA5715A288}" dt="2024-10-15T18:38:35.603" v="47" actId="1076"/>
        <pc:sldMkLst>
          <pc:docMk/>
          <pc:sldMk cId="0" sldId="263"/>
        </pc:sldMkLst>
        <pc:spChg chg="mod">
          <ac:chgData name="Tomerlin, Mary P" userId="S::mrp6191@missouristate.edu::ca1b75c7-44b2-4b52-95a8-02da711393b8" providerId="AD" clId="Web-{21A203ED-D822-F033-8611-A3EA5715A288}" dt="2024-10-15T18:38:35.603" v="47" actId="1076"/>
          <ac:spMkLst>
            <pc:docMk/>
            <pc:sldMk cId="0" sldId="263"/>
            <ac:spMk id="5" creationId="{00000000-0000-0000-0000-000000000000}"/>
          </ac:spMkLst>
        </pc:spChg>
      </pc:sldChg>
      <pc:sldChg chg="addSp delSp modSp">
        <pc:chgData name="Tomerlin, Mary P" userId="S::mrp6191@missouristate.edu::ca1b75c7-44b2-4b52-95a8-02da711393b8" providerId="AD" clId="Web-{21A203ED-D822-F033-8611-A3EA5715A288}" dt="2024-10-15T18:54:47.004" v="213" actId="1076"/>
        <pc:sldMkLst>
          <pc:docMk/>
          <pc:sldMk cId="0" sldId="264"/>
        </pc:sldMkLst>
        <pc:spChg chg="mod">
          <ac:chgData name="Tomerlin, Mary P" userId="S::mrp6191@missouristate.edu::ca1b75c7-44b2-4b52-95a8-02da711393b8" providerId="AD" clId="Web-{21A203ED-D822-F033-8611-A3EA5715A288}" dt="2024-10-15T18:54:47.004" v="213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Tomerlin, Mary P" userId="S::mrp6191@missouristate.edu::ca1b75c7-44b2-4b52-95a8-02da711393b8" providerId="AD" clId="Web-{21A203ED-D822-F033-8611-A3EA5715A288}" dt="2024-10-15T18:54:31.645" v="210" actId="1076"/>
          <ac:spMkLst>
            <pc:docMk/>
            <pc:sldMk cId="0" sldId="264"/>
            <ac:spMk id="4" creationId="{00000000-0000-0000-0000-000000000000}"/>
          </ac:spMkLst>
        </pc:spChg>
        <pc:picChg chg="add mod modCrop">
          <ac:chgData name="Tomerlin, Mary P" userId="S::mrp6191@missouristate.edu::ca1b75c7-44b2-4b52-95a8-02da711393b8" providerId="AD" clId="Web-{21A203ED-D822-F033-8611-A3EA5715A288}" dt="2024-10-15T18:54:18.676" v="207" actId="1076"/>
          <ac:picMkLst>
            <pc:docMk/>
            <pc:sldMk cId="0" sldId="264"/>
            <ac:picMk id="5" creationId="{6A38FD8A-68A0-1C24-52C9-D4CC6AB3BD0E}"/>
          </ac:picMkLst>
        </pc:picChg>
      </pc:sldChg>
      <pc:sldChg chg="delSp modSp">
        <pc:chgData name="Tomerlin, Mary P" userId="S::mrp6191@missouristate.edu::ca1b75c7-44b2-4b52-95a8-02da711393b8" providerId="AD" clId="Web-{21A203ED-D822-F033-8611-A3EA5715A288}" dt="2024-10-15T16:31:33.070" v="28" actId="20577"/>
        <pc:sldMkLst>
          <pc:docMk/>
          <pc:sldMk cId="0" sldId="267"/>
        </pc:sldMkLst>
        <pc:spChg chg="mod">
          <ac:chgData name="Tomerlin, Mary P" userId="S::mrp6191@missouristate.edu::ca1b75c7-44b2-4b52-95a8-02da711393b8" providerId="AD" clId="Web-{21A203ED-D822-F033-8611-A3EA5715A288}" dt="2024-10-15T16:30:45.476" v="13"/>
          <ac:spMkLst>
            <pc:docMk/>
            <pc:sldMk cId="0" sldId="267"/>
            <ac:spMk id="5" creationId="{00000000-0000-0000-0000-000000000000}"/>
          </ac:spMkLst>
        </pc:spChg>
        <pc:spChg chg="mod">
          <ac:chgData name="Tomerlin, Mary P" userId="S::mrp6191@missouristate.edu::ca1b75c7-44b2-4b52-95a8-02da711393b8" providerId="AD" clId="Web-{21A203ED-D822-F033-8611-A3EA5715A288}" dt="2024-10-15T16:31:33.070" v="28" actId="20577"/>
          <ac:spMkLst>
            <pc:docMk/>
            <pc:sldMk cId="0" sldId="267"/>
            <ac:spMk id="6" creationId="{00000000-0000-0000-0000-000000000000}"/>
          </ac:spMkLst>
        </pc:spChg>
        <pc:grpChg chg="mod">
          <ac:chgData name="Tomerlin, Mary P" userId="S::mrp6191@missouristate.edu::ca1b75c7-44b2-4b52-95a8-02da711393b8" providerId="AD" clId="Web-{21A203ED-D822-F033-8611-A3EA5715A288}" dt="2024-10-15T16:30:55.554" v="15" actId="1076"/>
          <ac:grpSpMkLst>
            <pc:docMk/>
            <pc:sldMk cId="0" sldId="267"/>
            <ac:grpSpMk id="4" creationId="{00000000-0000-0000-0000-000000000000}"/>
          </ac:grpSpMkLst>
        </pc:grpChg>
      </pc:sldChg>
      <pc:sldChg chg="new del ord">
        <pc:chgData name="Tomerlin, Mary P" userId="S::mrp6191@missouristate.edu::ca1b75c7-44b2-4b52-95a8-02da711393b8" providerId="AD" clId="Web-{21A203ED-D822-F033-8611-A3EA5715A288}" dt="2024-10-15T18:41:00.415" v="50"/>
        <pc:sldMkLst>
          <pc:docMk/>
          <pc:sldMk cId="1850321250" sldId="271"/>
        </pc:sldMkLst>
      </pc:sldChg>
      <pc:sldChg chg="new del ord">
        <pc:chgData name="Tomerlin, Mary P" userId="S::mrp6191@missouristate.edu::ca1b75c7-44b2-4b52-95a8-02da711393b8" providerId="AD" clId="Web-{21A203ED-D822-F033-8611-A3EA5715A288}" dt="2024-10-15T18:43:02.226" v="54"/>
        <pc:sldMkLst>
          <pc:docMk/>
          <pc:sldMk cId="3977384233" sldId="271"/>
        </pc:sldMkLst>
      </pc:sldChg>
      <pc:sldChg chg="addSp delSp modSp add replId">
        <pc:chgData name="Tomerlin, Mary P" userId="S::mrp6191@missouristate.edu::ca1b75c7-44b2-4b52-95a8-02da711393b8" providerId="AD" clId="Web-{21A203ED-D822-F033-8611-A3EA5715A288}" dt="2024-10-15T19:03:05.048" v="352" actId="20577"/>
        <pc:sldMkLst>
          <pc:docMk/>
          <pc:sldMk cId="3618667321" sldId="272"/>
        </pc:sldMkLst>
        <pc:spChg chg="add del">
          <ac:chgData name="Tomerlin, Mary P" userId="S::mrp6191@missouristate.edu::ca1b75c7-44b2-4b52-95a8-02da711393b8" providerId="AD" clId="Web-{21A203ED-D822-F033-8611-A3EA5715A288}" dt="2024-10-15T18:53:14.770" v="195"/>
          <ac:spMkLst>
            <pc:docMk/>
            <pc:sldMk cId="3618667321" sldId="272"/>
            <ac:spMk id="2" creationId="{00000000-0000-0000-0000-000000000000}"/>
          </ac:spMkLst>
        </pc:spChg>
        <pc:spChg chg="mod">
          <ac:chgData name="Tomerlin, Mary P" userId="S::mrp6191@missouristate.edu::ca1b75c7-44b2-4b52-95a8-02da711393b8" providerId="AD" clId="Web-{21A203ED-D822-F033-8611-A3EA5715A288}" dt="2024-10-15T18:59:44.940" v="289" actId="1076"/>
          <ac:spMkLst>
            <pc:docMk/>
            <pc:sldMk cId="3618667321" sldId="272"/>
            <ac:spMk id="3" creationId="{00000000-0000-0000-0000-000000000000}"/>
          </ac:spMkLst>
        </pc:spChg>
        <pc:spChg chg="mod">
          <ac:chgData name="Tomerlin, Mary P" userId="S::mrp6191@missouristate.edu::ca1b75c7-44b2-4b52-95a8-02da711393b8" providerId="AD" clId="Web-{21A203ED-D822-F033-8611-A3EA5715A288}" dt="2024-10-15T19:03:05.048" v="352" actId="20577"/>
          <ac:spMkLst>
            <pc:docMk/>
            <pc:sldMk cId="3618667321" sldId="272"/>
            <ac:spMk id="4" creationId="{00000000-0000-0000-0000-000000000000}"/>
          </ac:spMkLst>
        </pc:spChg>
      </pc:sldChg>
    </pc:docChg>
  </pc:docChgLst>
  <pc:docChgLst>
    <pc:chgData name="Long, Baylor D" userId="S::bl8888@live.missouristate.edu::4990b8f8-894b-41d9-b03d-a51df94ac841" providerId="AD" clId="Web-{2E2A5D6F-F5DE-F676-6220-2AADC82DBDBE}"/>
    <pc:docChg chg="modSld">
      <pc:chgData name="Long, Baylor D" userId="S::bl8888@live.missouristate.edu::4990b8f8-894b-41d9-b03d-a51df94ac841" providerId="AD" clId="Web-{2E2A5D6F-F5DE-F676-6220-2AADC82DBDBE}" dt="2025-01-13T20:15:41.356" v="1"/>
      <pc:docMkLst>
        <pc:docMk/>
      </pc:docMkLst>
      <pc:sldChg chg="addSp delSp">
        <pc:chgData name="Long, Baylor D" userId="S::bl8888@live.missouristate.edu::4990b8f8-894b-41d9-b03d-a51df94ac841" providerId="AD" clId="Web-{2E2A5D6F-F5DE-F676-6220-2AADC82DBDBE}" dt="2025-01-13T20:15:41.356" v="1"/>
        <pc:sldMkLst>
          <pc:docMk/>
          <pc:sldMk cId="1044507439" sldId="276"/>
        </pc:sldMkLst>
        <pc:inkChg chg="add del">
          <ac:chgData name="Long, Baylor D" userId="S::bl8888@live.missouristate.edu::4990b8f8-894b-41d9-b03d-a51df94ac841" providerId="AD" clId="Web-{2E2A5D6F-F5DE-F676-6220-2AADC82DBDBE}" dt="2025-01-13T20:15:41.356" v="1"/>
          <ac:inkMkLst>
            <pc:docMk/>
            <pc:sldMk cId="1044507439" sldId="276"/>
            <ac:inkMk id="11" creationId="{2535139B-2472-0CB7-E8B5-164871E153D3}"/>
          </ac:inkMkLst>
        </pc:ink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222" r="-4401" b="-62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270750" y="6971843"/>
            <a:ext cx="3746501" cy="3082319"/>
          </a:xfrm>
          <a:custGeom>
            <a:avLst/>
            <a:gdLst/>
            <a:ahLst/>
            <a:cxnLst/>
            <a:rect l="l" t="t" r="r" b="b"/>
            <a:pathLst>
              <a:path w="3746501" h="3082319">
                <a:moveTo>
                  <a:pt x="0" y="0"/>
                </a:moveTo>
                <a:lnTo>
                  <a:pt x="3746500" y="0"/>
                </a:lnTo>
                <a:lnTo>
                  <a:pt x="3746500" y="3082319"/>
                </a:lnTo>
                <a:lnTo>
                  <a:pt x="0" y="3082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84440" y="2934377"/>
            <a:ext cx="16230600" cy="378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spc="443">
                <a:solidFill>
                  <a:srgbClr val="F9F5F0"/>
                </a:solidFill>
                <a:latin typeface="Poppins"/>
                <a:ea typeface="Poppins"/>
                <a:cs typeface="Poppins"/>
                <a:sym typeface="Poppins"/>
              </a:rPr>
              <a:t>International Business Programs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530481" y="1236179"/>
            <a:ext cx="6689355" cy="268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2D2D2D"/>
                </a:solidFill>
                <a:latin typeface="Poppins Medium"/>
                <a:cs typeface="Poppins Medium"/>
                <a:sym typeface="Poppins Medium"/>
              </a:rPr>
              <a:t>If you can afford a semester on campus, you can afford a semester abroad!</a:t>
            </a:r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530481" y="5154930"/>
            <a:ext cx="6694592" cy="3029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Find the </a:t>
            </a:r>
            <a:r>
              <a:rPr lang="en-US" sz="2400" i="1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right </a:t>
            </a: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program</a:t>
            </a:r>
          </a:p>
          <a:p>
            <a:pPr marL="342900" indent="-342900">
              <a:lnSpc>
                <a:spcPts val="3359"/>
              </a:lnSpc>
              <a:buFont typeface="Arial"/>
              <a:buChar char="•"/>
            </a:pP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Know what your program fee covers</a:t>
            </a:r>
          </a:p>
          <a:p>
            <a:pPr marL="342900" indent="-342900">
              <a:lnSpc>
                <a:spcPts val="3359"/>
              </a:lnSpc>
              <a:buFont typeface="Arial"/>
              <a:buChar char="•"/>
            </a:pP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Exchanges tend to be more affordable</a:t>
            </a:r>
          </a:p>
          <a:p>
            <a:pPr marL="342900" indent="-342900">
              <a:lnSpc>
                <a:spcPts val="3359"/>
              </a:lnSpc>
              <a:buFont typeface="Arial"/>
              <a:buChar char="•"/>
            </a:pP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Work with IBP and Financial Aid</a:t>
            </a:r>
          </a:p>
        </p:txBody>
      </p:sp>
      <p:pic>
        <p:nvPicPr>
          <p:cNvPr id="5" name="Picture 4" descr="A building next to a body of water&#10;&#10;Description automatically generated">
            <a:extLst>
              <a:ext uri="{FF2B5EF4-FFF2-40B4-BE49-F238E27FC236}">
                <a16:creationId xmlns:a16="http://schemas.microsoft.com/office/drawing/2014/main" id="{6A38FD8A-68A0-1C24-52C9-D4CC6AB3BD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050" r="6046" b="-143"/>
          <a:stretch/>
        </p:blipFill>
        <p:spPr>
          <a:xfrm>
            <a:off x="-1127" y="0"/>
            <a:ext cx="9755312" cy="103016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15928" y="5773"/>
            <a:ext cx="14775953" cy="10281227"/>
          </a:xfrm>
          <a:custGeom>
            <a:avLst/>
            <a:gdLst/>
            <a:ahLst/>
            <a:cxnLst/>
            <a:rect l="l" t="t" r="r" b="b"/>
            <a:pathLst>
              <a:path w="14775953" h="10170102">
                <a:moveTo>
                  <a:pt x="0" y="0"/>
                </a:moveTo>
                <a:lnTo>
                  <a:pt x="14775953" y="0"/>
                </a:lnTo>
                <a:lnTo>
                  <a:pt x="14775953" y="10170102"/>
                </a:lnTo>
                <a:lnTo>
                  <a:pt x="0" y="1017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80" r="-6188" b="-11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60712" y="1250832"/>
            <a:ext cx="4960201" cy="646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Financial Aid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0712" y="2854276"/>
            <a:ext cx="8790091" cy="6209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Financial aid and scholarships still apply</a:t>
            </a:r>
            <a:endParaRPr lang="en-US">
              <a:cs typeface="Calibri"/>
            </a:endParaRPr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COB Education Abroad Financial Award </a:t>
            </a:r>
            <a:r>
              <a:rPr lang="en-US" sz="245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 Bold"/>
              </a:rPr>
              <a:t>-  </a:t>
            </a:r>
            <a:r>
              <a:rPr lang="en-US" sz="245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$750</a:t>
            </a:r>
            <a:endParaRPr lang="en-US" sz="245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499"/>
              </a:lnSpc>
              <a:buFont typeface="Arial"/>
              <a:buChar char="•"/>
            </a:pPr>
            <a:endParaRPr lang="en-US" sz="245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Board of Governors, Provost, Deans, and Inclusive Excellence - </a:t>
            </a:r>
            <a:r>
              <a:rPr lang="en-US" sz="2450" b="1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$1,000</a:t>
            </a:r>
            <a:r>
              <a:rPr lang="en-US" sz="245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 </a:t>
            </a:r>
          </a:p>
          <a:p>
            <a:pPr marL="342900" indent="-342900">
              <a:lnSpc>
                <a:spcPts val="3499"/>
              </a:lnSpc>
              <a:buFont typeface="Arial"/>
              <a:buChar char="•"/>
            </a:pPr>
            <a:endParaRPr lang="en-US" sz="245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COB general and departmental scholarships</a:t>
            </a:r>
          </a:p>
          <a:p>
            <a:pPr marL="342900" indent="-342900">
              <a:lnSpc>
                <a:spcPts val="3499"/>
              </a:lnSpc>
              <a:buFont typeface="Arial"/>
              <a:buChar char="•"/>
            </a:pPr>
            <a:endParaRPr lang="en-US" sz="245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MSU Foundation scholarships</a:t>
            </a:r>
          </a:p>
          <a:p>
            <a:pPr marL="342900" indent="-342900">
              <a:lnSpc>
                <a:spcPts val="3499"/>
              </a:lnSpc>
              <a:buFont typeface="Arial"/>
              <a:buChar char="•"/>
            </a:pPr>
            <a:endParaRPr lang="en-US" sz="245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External scholarships (Gilman, Boren, etc.)</a:t>
            </a:r>
          </a:p>
          <a:p>
            <a:pPr marL="342900" indent="-342900">
              <a:lnSpc>
                <a:spcPts val="3359"/>
              </a:lnSpc>
              <a:buFont typeface="Arial"/>
              <a:buChar char="•"/>
            </a:pPr>
            <a:endParaRPr lang="en-US" sz="2499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indent="-34290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Programs provider scholarships</a:t>
            </a: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618667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4648" y="4675822"/>
            <a:ext cx="12718704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Deadlines</a:t>
            </a:r>
          </a:p>
        </p:txBody>
      </p:sp>
    </p:spTree>
    <p:extLst>
      <p:ext uri="{BB962C8B-B14F-4D97-AF65-F5344CB8AC3E}">
        <p14:creationId xmlns:p14="http://schemas.microsoft.com/office/powerpoint/2010/main" val="3138069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902480" y="9349246"/>
            <a:ext cx="4356820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F9F5F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11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1839870"/>
            <a:ext cx="5983648" cy="3261006"/>
            <a:chOff x="0" y="-114300"/>
            <a:chExt cx="7978198" cy="4348007"/>
          </a:xfrm>
        </p:grpSpPr>
        <p:sp>
          <p:nvSpPr>
            <p:cNvPr id="5" name="TextBox 5"/>
            <p:cNvSpPr txBox="1"/>
            <p:nvPr/>
          </p:nvSpPr>
          <p:spPr>
            <a:xfrm>
              <a:off x="0" y="-114300"/>
              <a:ext cx="6613602" cy="874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20"/>
                </a:lnSpc>
              </a:pPr>
              <a:r>
                <a:rPr lang="en-US" sz="3800" dirty="0">
                  <a:solidFill>
                    <a:srgbClr val="2D2D2D"/>
                  </a:solidFill>
                  <a:latin typeface="Poppins Medium"/>
                  <a:ea typeface="Poppins Medium"/>
                  <a:cs typeface="Poppins Medium"/>
                </a:rPr>
                <a:t>Short Term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76009"/>
              <a:ext cx="7978198" cy="34576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2D2D2D"/>
                  </a:solidFill>
                  <a:latin typeface="Poppins"/>
                  <a:ea typeface="Poppins"/>
                  <a:cs typeface="Poppins"/>
                </a:rPr>
                <a:t>Summer 2025 – March 1st</a:t>
              </a:r>
            </a:p>
            <a:p>
              <a:pPr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2D2D2D"/>
                  </a:solidFill>
                  <a:latin typeface="Poppins"/>
                  <a:ea typeface="Poppins"/>
                  <a:cs typeface="Poppins"/>
                </a:rPr>
                <a:t>January 2026 – October 1st</a:t>
              </a:r>
            </a:p>
            <a:p>
              <a:pPr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2D2D2D"/>
                  </a:solidFill>
                  <a:latin typeface="Poppins"/>
                  <a:ea typeface="Poppins"/>
                  <a:cs typeface="Poppins"/>
                </a:rPr>
                <a:t>Spring Break 2026 – November 1st</a:t>
              </a:r>
            </a:p>
            <a:p>
              <a:pPr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2D2D2D"/>
                  </a:solidFill>
                  <a:latin typeface="Poppins"/>
                  <a:ea typeface="Poppins"/>
                  <a:cs typeface="Poppins"/>
                </a:rPr>
                <a:t>Summer 2026 – December 1st</a:t>
              </a:r>
            </a:p>
            <a:p>
              <a:pPr>
                <a:lnSpc>
                  <a:spcPts val="3359"/>
                </a:lnSpc>
                <a:spcBef>
                  <a:spcPct val="0"/>
                </a:spcBef>
              </a:pPr>
              <a:endPara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</a:endParaRPr>
            </a:p>
            <a:p>
              <a:pPr>
                <a:lnSpc>
                  <a:spcPts val="3359"/>
                </a:lnSpc>
                <a:spcBef>
                  <a:spcPct val="0"/>
                </a:spcBef>
              </a:pPr>
              <a:endPara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7412153"/>
            <a:ext cx="6274815" cy="928370"/>
            <a:chOff x="0" y="0"/>
            <a:chExt cx="8366420" cy="123782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693632"/>
              <a:ext cx="8366420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2D2D2D"/>
                  </a:solidFill>
                  <a:latin typeface="Poppins"/>
                  <a:ea typeface="Poppins"/>
                  <a:cs typeface="Poppins"/>
                  <a:sym typeface="Poppins"/>
                </a:rPr>
                <a:t>Some programs have earlier deadlines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14300"/>
              <a:ext cx="6613602" cy="874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20"/>
                </a:lnSpc>
              </a:pPr>
              <a:r>
                <a:rPr lang="en-US" sz="3800">
                  <a:solidFill>
                    <a:srgbClr val="2D2D2D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Don’t wait!</a:t>
              </a:r>
            </a:p>
          </p:txBody>
        </p:sp>
      </p:grpSp>
      <p:sp>
        <p:nvSpPr>
          <p:cNvPr id="14" name="TextBox 5">
            <a:extLst>
              <a:ext uri="{FF2B5EF4-FFF2-40B4-BE49-F238E27FC236}">
                <a16:creationId xmlns:a16="http://schemas.microsoft.com/office/drawing/2014/main" id="{D183A13D-9F11-E996-7C67-AA016151D440}"/>
              </a:ext>
            </a:extLst>
          </p:cNvPr>
          <p:cNvSpPr txBox="1"/>
          <p:nvPr/>
        </p:nvSpPr>
        <p:spPr>
          <a:xfrm>
            <a:off x="1026640" y="4587189"/>
            <a:ext cx="4960201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 dirty="0">
                <a:solidFill>
                  <a:srgbClr val="2D2D2D"/>
                </a:solidFill>
                <a:latin typeface="Poppins Medium"/>
                <a:ea typeface="Poppins Medium"/>
                <a:cs typeface="Poppins Medium"/>
              </a:rPr>
              <a:t>Long Term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36CE69AA-1224-B71C-D40A-3423B2FE8669}"/>
              </a:ext>
            </a:extLst>
          </p:cNvPr>
          <p:cNvSpPr txBox="1"/>
          <p:nvPr/>
        </p:nvSpPr>
        <p:spPr>
          <a:xfrm>
            <a:off x="1026641" y="5244624"/>
            <a:ext cx="5983648" cy="2157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Summer 2025 – April 1st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Fall 2025 – April 1st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Spring 2026 – November 1st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44211" y="0"/>
            <a:ext cx="8743789" cy="10287000"/>
          </a:xfrm>
          <a:custGeom>
            <a:avLst/>
            <a:gdLst/>
            <a:ahLst/>
            <a:cxnLst/>
            <a:rect l="l" t="t" r="r" b="b"/>
            <a:pathLst>
              <a:path w="13753480" h="10287000">
                <a:moveTo>
                  <a:pt x="0" y="0"/>
                </a:moveTo>
                <a:lnTo>
                  <a:pt x="13753480" y="0"/>
                </a:lnTo>
                <a:lnTo>
                  <a:pt x="137534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289" r="-57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902480" y="9349246"/>
            <a:ext cx="4356820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F9F5F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11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834662" y="4199744"/>
            <a:ext cx="5461192" cy="1046391"/>
            <a:chOff x="0" y="-114300"/>
            <a:chExt cx="7281590" cy="1395188"/>
          </a:xfrm>
        </p:grpSpPr>
        <p:sp>
          <p:nvSpPr>
            <p:cNvPr id="5" name="TextBox 5"/>
            <p:cNvSpPr txBox="1"/>
            <p:nvPr/>
          </p:nvSpPr>
          <p:spPr>
            <a:xfrm>
              <a:off x="0" y="-114300"/>
              <a:ext cx="7281590" cy="874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2D2D2D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Education Abroad Fair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93632"/>
              <a:ext cx="7281590" cy="5872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3200" dirty="0">
                  <a:solidFill>
                    <a:srgbClr val="2D2D2D"/>
                  </a:solidFill>
                  <a:latin typeface="Poppins"/>
                  <a:cs typeface="Poppins"/>
                </a:rPr>
                <a:t>September 2025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FDC380D-8C89-D986-5D86-72DA5A86EA40}"/>
              </a:ext>
            </a:extLst>
          </p:cNvPr>
          <p:cNvSpPr txBox="1">
            <a:spLocks/>
          </p:cNvSpPr>
          <p:nvPr/>
        </p:nvSpPr>
        <p:spPr>
          <a:xfrm>
            <a:off x="2247520" y="1551901"/>
            <a:ext cx="2328992" cy="66699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 dirty="0">
                <a:latin typeface="Poppins Medium"/>
                <a:ea typeface="Calibri"/>
                <a:cs typeface="Calibri"/>
              </a:rPr>
              <a:t>Spring </a:t>
            </a:r>
            <a:endParaRPr lang="en-US" sz="2400" u="sng" dirty="0">
              <a:latin typeface="Poppins Medium"/>
              <a:cs typeface="Poppins Medium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D6EF1E5-72C2-3E9C-2993-15451B990700}"/>
              </a:ext>
            </a:extLst>
          </p:cNvPr>
          <p:cNvSpPr txBox="1">
            <a:spLocks/>
          </p:cNvSpPr>
          <p:nvPr/>
        </p:nvSpPr>
        <p:spPr>
          <a:xfrm>
            <a:off x="13128207" y="2106387"/>
            <a:ext cx="4083679" cy="28081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400"/>
              </a:spcBef>
            </a:pPr>
            <a:r>
              <a:rPr lang="en-US" sz="2400" dirty="0">
                <a:latin typeface="Poppins Medium"/>
                <a:ea typeface="Calibri"/>
                <a:cs typeface="Calibri"/>
              </a:rPr>
              <a:t>New York Study Away</a:t>
            </a:r>
            <a:endParaRPr lang="en-US" sz="2400" dirty="0">
              <a:latin typeface="Poppins"/>
              <a:ea typeface="Calibri"/>
              <a:cs typeface="Calibri"/>
            </a:endParaRPr>
          </a:p>
          <a:p>
            <a:pPr lvl="1">
              <a:spcBef>
                <a:spcPts val="1400"/>
              </a:spcBef>
              <a:buFont typeface="Courier New" pitchFamily="34" charset="0"/>
              <a:buChar char="o"/>
            </a:pPr>
            <a:r>
              <a:rPr lang="en-US" sz="2000" dirty="0">
                <a:latin typeface="Poppins"/>
                <a:ea typeface="Calibri"/>
                <a:cs typeface="Calibri"/>
              </a:rPr>
              <a:t>New York City, New York</a:t>
            </a:r>
          </a:p>
          <a:p>
            <a:pPr indent="-285750">
              <a:spcBef>
                <a:spcPts val="1400"/>
              </a:spcBef>
            </a:pPr>
            <a:r>
              <a:rPr lang="en-US" sz="2400" dirty="0">
                <a:latin typeface="Poppins"/>
                <a:ea typeface="Calibri"/>
                <a:cs typeface="Calibri"/>
              </a:rPr>
              <a:t>More Being Posted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E0D3F4-0CC9-CC79-77C6-01C0C47CBE04}"/>
              </a:ext>
            </a:extLst>
          </p:cNvPr>
          <p:cNvSpPr txBox="1"/>
          <p:nvPr/>
        </p:nvSpPr>
        <p:spPr>
          <a:xfrm>
            <a:off x="4963297" y="453081"/>
            <a:ext cx="836140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latin typeface="Poppins Medium"/>
                <a:ea typeface="Calibri"/>
                <a:cs typeface="Calibri"/>
              </a:rPr>
              <a:t>Upcoming Programs in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F24274-F56C-5CEE-CAA7-693ADE99A1BC}"/>
              </a:ext>
            </a:extLst>
          </p:cNvPr>
          <p:cNvSpPr txBox="1"/>
          <p:nvPr/>
        </p:nvSpPr>
        <p:spPr>
          <a:xfrm>
            <a:off x="8403870" y="1546807"/>
            <a:ext cx="236157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u="sng" dirty="0">
                <a:latin typeface="Poppins Medium"/>
                <a:cs typeface="Poppins Medium"/>
              </a:rPr>
              <a:t>Summer</a:t>
            </a:r>
            <a:endParaRPr lang="en-US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559FB6-DA38-E496-BAB2-E04B4E77067F}"/>
              </a:ext>
            </a:extLst>
          </p:cNvPr>
          <p:cNvSpPr txBox="1"/>
          <p:nvPr/>
        </p:nvSpPr>
        <p:spPr>
          <a:xfrm>
            <a:off x="14904614" y="1550210"/>
            <a:ext cx="8246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u="sng" dirty="0">
                <a:latin typeface="Poppins Medium"/>
                <a:ea typeface="Calibri"/>
                <a:cs typeface="Poppins Medium"/>
              </a:rPr>
              <a:t>Fall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6BD8018-29AD-B327-DDBF-97C5F9213601}"/>
              </a:ext>
            </a:extLst>
          </p:cNvPr>
          <p:cNvSpPr txBox="1">
            <a:spLocks/>
          </p:cNvSpPr>
          <p:nvPr/>
        </p:nvSpPr>
        <p:spPr>
          <a:xfrm>
            <a:off x="277858" y="2104002"/>
            <a:ext cx="5560703" cy="23830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400"/>
              </a:spcBef>
            </a:pPr>
            <a:r>
              <a:rPr lang="en-US" sz="2400" dirty="0">
                <a:latin typeface="Poppins Medium"/>
                <a:ea typeface="Calibri"/>
                <a:cs typeface="Calibri"/>
              </a:rPr>
              <a:t>Business Practices and Cultures</a:t>
            </a:r>
            <a:endParaRPr lang="en-US" sz="2400" dirty="0">
              <a:latin typeface="Poppins"/>
              <a:ea typeface="Calibri"/>
              <a:cs typeface="Calibri"/>
            </a:endParaRPr>
          </a:p>
          <a:p>
            <a:pPr lvl="1">
              <a:spcBef>
                <a:spcPts val="1400"/>
              </a:spcBef>
              <a:buFont typeface="Courier New" pitchFamily="34" charset="0"/>
              <a:buChar char="o"/>
            </a:pPr>
            <a:r>
              <a:rPr lang="en-US" sz="2000" dirty="0">
                <a:latin typeface="Poppins"/>
                <a:ea typeface="Calibri"/>
                <a:cs typeface="Calibri"/>
              </a:rPr>
              <a:t>France – United Kingdom</a:t>
            </a:r>
          </a:p>
          <a:p>
            <a:pPr>
              <a:spcBef>
                <a:spcPts val="1400"/>
              </a:spcBef>
            </a:pPr>
            <a:r>
              <a:rPr lang="en-US" sz="2400" dirty="0">
                <a:latin typeface="Poppins Medium"/>
                <a:ea typeface="Calibri"/>
                <a:cs typeface="Calibri"/>
              </a:rPr>
              <a:t>East Meets West</a:t>
            </a:r>
          </a:p>
          <a:p>
            <a:pPr lvl="1">
              <a:spcBef>
                <a:spcPts val="1400"/>
              </a:spcBef>
              <a:buFont typeface="Courier New" pitchFamily="34" charset="0"/>
              <a:buChar char="o"/>
            </a:pPr>
            <a:r>
              <a:rPr lang="en-US" sz="2000" dirty="0">
                <a:latin typeface="Poppins"/>
                <a:ea typeface="Calibri"/>
                <a:cs typeface="Calibri"/>
              </a:rPr>
              <a:t>Germany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24F59D9-4F0F-1664-22A0-8263AA68CCDC}"/>
              </a:ext>
            </a:extLst>
          </p:cNvPr>
          <p:cNvSpPr txBox="1">
            <a:spLocks/>
          </p:cNvSpPr>
          <p:nvPr/>
        </p:nvSpPr>
        <p:spPr>
          <a:xfrm>
            <a:off x="6030048" y="2059156"/>
            <a:ext cx="6517416" cy="51705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400"/>
              </a:spcBef>
            </a:pPr>
            <a:r>
              <a:rPr lang="en-US" sz="2400" dirty="0">
                <a:latin typeface="Poppins Medium"/>
                <a:ea typeface="Calibri"/>
                <a:cs typeface="Calibri"/>
              </a:rPr>
              <a:t>Spirit of Europe</a:t>
            </a:r>
            <a:endParaRPr lang="en-US" sz="2400" dirty="0">
              <a:latin typeface="Poppins"/>
              <a:ea typeface="Calibri"/>
              <a:cs typeface="Calibri"/>
            </a:endParaRPr>
          </a:p>
          <a:p>
            <a:pPr lvl="1">
              <a:spcBef>
                <a:spcPts val="1400"/>
              </a:spcBef>
              <a:buFont typeface="Courier New" pitchFamily="34" charset="0"/>
              <a:buChar char="o"/>
            </a:pPr>
            <a:r>
              <a:rPr lang="en-US" sz="2000" dirty="0">
                <a:latin typeface="Poppins"/>
                <a:ea typeface="Calibri"/>
                <a:cs typeface="Calibri"/>
              </a:rPr>
              <a:t>France – Belgium – Germany – Netherlands</a:t>
            </a:r>
          </a:p>
          <a:p>
            <a:pPr>
              <a:spcBef>
                <a:spcPts val="1400"/>
              </a:spcBef>
            </a:pPr>
            <a:r>
              <a:rPr lang="en-US" sz="2400" dirty="0">
                <a:latin typeface="Poppins Medium"/>
                <a:ea typeface="Calibri"/>
                <a:cs typeface="Calibri"/>
              </a:rPr>
              <a:t>The Baltic Chain</a:t>
            </a:r>
          </a:p>
          <a:p>
            <a:pPr lvl="1">
              <a:spcBef>
                <a:spcPts val="1400"/>
              </a:spcBef>
              <a:buFont typeface="Courier New" pitchFamily="34" charset="0"/>
              <a:buChar char="o"/>
            </a:pPr>
            <a:r>
              <a:rPr lang="en-US" sz="2000" dirty="0">
                <a:latin typeface="Poppins"/>
                <a:ea typeface="Calibri"/>
                <a:cs typeface="Calibri"/>
              </a:rPr>
              <a:t>Finland – Estonia - Latvia - Lithuania</a:t>
            </a:r>
          </a:p>
          <a:p>
            <a:pPr marL="0" indent="0">
              <a:spcBef>
                <a:spcPts val="1400"/>
              </a:spcBef>
              <a:buNone/>
            </a:pPr>
            <a:endParaRPr lang="en-US" sz="2400" dirty="0">
              <a:latin typeface="Poppins Medium"/>
              <a:ea typeface="Calibri"/>
              <a:cs typeface="Calibri"/>
            </a:endParaRPr>
          </a:p>
        </p:txBody>
      </p:sp>
      <p:pic>
        <p:nvPicPr>
          <p:cNvPr id="15" name="Picture 14" descr="Everything you need to know about BIG BEN-London by An">
            <a:extLst>
              <a:ext uri="{FF2B5EF4-FFF2-40B4-BE49-F238E27FC236}">
                <a16:creationId xmlns:a16="http://schemas.microsoft.com/office/drawing/2014/main" id="{8B77C68D-1A19-0FCB-CBE8-E57A180F75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0" r="-289" b="9139"/>
          <a:stretch/>
        </p:blipFill>
        <p:spPr>
          <a:xfrm>
            <a:off x="897707" y="4512489"/>
            <a:ext cx="3674006" cy="5410965"/>
          </a:xfrm>
          <a:prstGeom prst="rect">
            <a:avLst/>
          </a:prstGeom>
        </p:spPr>
      </p:pic>
      <p:pic>
        <p:nvPicPr>
          <p:cNvPr id="17" name="Picture 16" descr="517,000+ New York City Stock Photos, Pictures &amp; Royalty-Free Images -  iStock | New york city skyline, New york city street, New york city night">
            <a:extLst>
              <a:ext uri="{FF2B5EF4-FFF2-40B4-BE49-F238E27FC236}">
                <a16:creationId xmlns:a16="http://schemas.microsoft.com/office/drawing/2014/main" id="{15EC0C36-6444-0B97-C079-473E00AD71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689" t="-54" r="4762" b="216"/>
          <a:stretch/>
        </p:blipFill>
        <p:spPr>
          <a:xfrm>
            <a:off x="12741799" y="4480460"/>
            <a:ext cx="4850390" cy="5411324"/>
          </a:xfrm>
          <a:prstGeom prst="rect">
            <a:avLst/>
          </a:prstGeom>
        </p:spPr>
      </p:pic>
      <p:pic>
        <p:nvPicPr>
          <p:cNvPr id="2" name="Picture 1" descr="Eiffel Tower at night : photos, light show and glitter">
            <a:extLst>
              <a:ext uri="{FF2B5EF4-FFF2-40B4-BE49-F238E27FC236}">
                <a16:creationId xmlns:a16="http://schemas.microsoft.com/office/drawing/2014/main" id="{EB88A29D-F289-0084-7426-F36E807BC6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291" t="2792" r="-252" b="-2420"/>
          <a:stretch/>
        </p:blipFill>
        <p:spPr>
          <a:xfrm>
            <a:off x="5840025" y="5147549"/>
            <a:ext cx="5573047" cy="426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3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222" r="-4401" b="-62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00158" y="6581250"/>
            <a:ext cx="1287287" cy="1059076"/>
          </a:xfrm>
          <a:custGeom>
            <a:avLst/>
            <a:gdLst/>
            <a:ahLst/>
            <a:cxnLst/>
            <a:rect l="l" t="t" r="r" b="b"/>
            <a:pathLst>
              <a:path w="1287287" h="1059076">
                <a:moveTo>
                  <a:pt x="0" y="0"/>
                </a:moveTo>
                <a:lnTo>
                  <a:pt x="1287287" y="0"/>
                </a:lnTo>
                <a:lnTo>
                  <a:pt x="1287287" y="1059076"/>
                </a:lnTo>
                <a:lnTo>
                  <a:pt x="0" y="1059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84440" y="2934377"/>
            <a:ext cx="16230600" cy="378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spc="443">
                <a:solidFill>
                  <a:srgbClr val="F9F5F0"/>
                </a:solidFill>
                <a:latin typeface="Poppins"/>
                <a:ea typeface="Poppins"/>
                <a:cs typeface="Poppins"/>
                <a:sym typeface="Poppins"/>
              </a:rPr>
              <a:t>International Business Programs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80733" y="7573651"/>
            <a:ext cx="5126534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9F5F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Glass 103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9F5F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IBP.MissouriState.edu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9F5F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IBP@MissouriState.edu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9F5F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417-836-5874</a:t>
            </a:r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53A3ACB-2B4B-303B-5920-BA80F09BD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682" y="7200900"/>
            <a:ext cx="2099620" cy="26105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4648" y="4675822"/>
            <a:ext cx="12718704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Why study abroad?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9680"/>
            <a:ext cx="5998674" cy="1356969"/>
            <a:chOff x="0" y="0"/>
            <a:chExt cx="2188333" cy="4950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88333" cy="495026"/>
            </a:xfrm>
            <a:custGeom>
              <a:avLst/>
              <a:gdLst/>
              <a:ahLst/>
              <a:cxnLst/>
              <a:rect l="l" t="t" r="r" b="b"/>
              <a:pathLst>
                <a:path w="2188333" h="495026">
                  <a:moveTo>
                    <a:pt x="0" y="0"/>
                  </a:moveTo>
                  <a:lnTo>
                    <a:pt x="2188333" y="0"/>
                  </a:lnTo>
                  <a:lnTo>
                    <a:pt x="2188333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174684" y="0"/>
            <a:ext cx="9113316" cy="10287000"/>
          </a:xfrm>
          <a:custGeom>
            <a:avLst/>
            <a:gdLst/>
            <a:ahLst/>
            <a:cxnLst/>
            <a:rect l="l" t="t" r="r" b="b"/>
            <a:pathLst>
              <a:path w="9113316" h="10287000">
                <a:moveTo>
                  <a:pt x="0" y="0"/>
                </a:moveTo>
                <a:lnTo>
                  <a:pt x="9113316" y="0"/>
                </a:lnTo>
                <a:lnTo>
                  <a:pt x="91133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653" r="-324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164918" y="378551"/>
            <a:ext cx="3668838" cy="1276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7499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Growth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98123" y="2848968"/>
            <a:ext cx="2271266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Personal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10312" y="4995269"/>
            <a:ext cx="264688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Academic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68167" y="7143283"/>
            <a:ext cx="313117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Professional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02480" y="9349246"/>
            <a:ext cx="4356820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F9F5F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4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005211" y="1910280"/>
            <a:ext cx="197095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short-term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09207" y="3327044"/>
            <a:ext cx="1520063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summer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09207" y="6113183"/>
            <a:ext cx="1720459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semester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29666" y="7868602"/>
            <a:ext cx="252204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academic year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02480" y="3327044"/>
            <a:ext cx="1586861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exchange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43116" y="1910280"/>
            <a:ext cx="2856039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program provider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02480" y="6113183"/>
            <a:ext cx="1720459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internship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18265" y="7868602"/>
            <a:ext cx="2705741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service learning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84648" y="4675822"/>
            <a:ext cx="12718704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where do i start?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27" y="0"/>
            <a:ext cx="8157270" cy="10287000"/>
          </a:xfrm>
          <a:custGeom>
            <a:avLst/>
            <a:gdLst/>
            <a:ahLst/>
            <a:cxnLst/>
            <a:rect l="l" t="t" r="r" b="b"/>
            <a:pathLst>
              <a:path w="8157270" h="10287000">
                <a:moveTo>
                  <a:pt x="0" y="0"/>
                </a:moveTo>
                <a:lnTo>
                  <a:pt x="8157270" y="0"/>
                </a:lnTo>
                <a:lnTo>
                  <a:pt x="81572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487196" y="2948255"/>
            <a:ext cx="7020243" cy="646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Short-Term Faculty Directed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487196" y="3850005"/>
            <a:ext cx="4939869" cy="2593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1-2 weeks</a:t>
            </a:r>
            <a:endParaRPr lang="en-US"/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Intersession, fall/spring break</a:t>
            </a: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Domestic or international</a:t>
            </a: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MSU course credit</a:t>
            </a: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MSU students</a:t>
            </a: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MSU faculty member</a:t>
            </a: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40829" y="0"/>
            <a:ext cx="11016920" cy="10298161"/>
          </a:xfrm>
          <a:custGeom>
            <a:avLst/>
            <a:gdLst/>
            <a:ahLst/>
            <a:cxnLst/>
            <a:rect l="l" t="t" r="r" b="b"/>
            <a:pathLst>
              <a:path w="11016920" h="10298161">
                <a:moveTo>
                  <a:pt x="0" y="0"/>
                </a:moveTo>
                <a:lnTo>
                  <a:pt x="11016920" y="0"/>
                </a:lnTo>
                <a:lnTo>
                  <a:pt x="11016920" y="10298161"/>
                </a:lnTo>
                <a:lnTo>
                  <a:pt x="0" y="10298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859" r="-328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3095955"/>
            <a:ext cx="5878945" cy="3245493"/>
            <a:chOff x="0" y="0"/>
            <a:chExt cx="7838593" cy="4327324"/>
          </a:xfrm>
        </p:grpSpPr>
        <p:sp>
          <p:nvSpPr>
            <p:cNvPr id="4" name="TextBox 4"/>
            <p:cNvSpPr txBox="1"/>
            <p:nvPr/>
          </p:nvSpPr>
          <p:spPr>
            <a:xfrm>
              <a:off x="556570" y="-114300"/>
              <a:ext cx="2917401" cy="874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2D2D2D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Summer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38007" y="833398"/>
              <a:ext cx="2354527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2D2D2D"/>
                  </a:solidFill>
                  <a:latin typeface="Poppins"/>
                  <a:ea typeface="Poppins"/>
                  <a:cs typeface="Poppins"/>
                  <a:sym typeface="Poppins"/>
                </a:rPr>
                <a:t>6-8 weeks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231024" y="-114300"/>
              <a:ext cx="3117797" cy="874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>
                  <a:solidFill>
                    <a:srgbClr val="2D2D2D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Semester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612659" y="833398"/>
              <a:ext cx="2354527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2D2D2D"/>
                  </a:solidFill>
                  <a:latin typeface="Poppins"/>
                  <a:ea typeface="Poppins"/>
                  <a:cs typeface="Poppins"/>
                  <a:sym typeface="Poppins"/>
                </a:rPr>
                <a:t>~16 weeks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106729"/>
              <a:ext cx="7838593" cy="222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2D2D2D"/>
                  </a:solidFill>
                  <a:latin typeface="Poppins"/>
                  <a:ea typeface="Poppins"/>
                  <a:cs typeface="Poppins"/>
                  <a:sym typeface="Poppins"/>
                </a:rPr>
                <a:t>transfer credits back to MSU</a:t>
              </a:r>
            </a:p>
            <a:p>
              <a:pPr algn="ctr">
                <a:lnSpc>
                  <a:spcPts val="3359"/>
                </a:lnSpc>
              </a:pPr>
              <a:endPara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2D2D2D"/>
                  </a:solidFill>
                  <a:latin typeface="Poppins"/>
                  <a:ea typeface="Poppins"/>
                  <a:cs typeface="Poppins"/>
                  <a:sym typeface="Poppins"/>
                </a:rPr>
                <a:t>choose exchange, program provider, internship or service learning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50892" y="0"/>
            <a:ext cx="12530617" cy="10287000"/>
          </a:xfrm>
          <a:custGeom>
            <a:avLst/>
            <a:gdLst/>
            <a:ahLst/>
            <a:cxnLst/>
            <a:rect l="l" t="t" r="r" b="b"/>
            <a:pathLst>
              <a:path w="12530617" h="10287000">
                <a:moveTo>
                  <a:pt x="0" y="0"/>
                </a:moveTo>
                <a:lnTo>
                  <a:pt x="12530617" y="0"/>
                </a:lnTo>
                <a:lnTo>
                  <a:pt x="1253061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973" r="-229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487196" y="914400"/>
            <a:ext cx="6813868" cy="646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Exchange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487196" y="1599669"/>
            <a:ext cx="6017514" cy="1721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Pay Missouri in-state tuition</a:t>
            </a:r>
            <a:endParaRPr lang="en-US"/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Culturally immersive experience</a:t>
            </a: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Classes taught in English</a:t>
            </a: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Credits transfer back to MSU</a:t>
            </a: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487196" y="4042062"/>
            <a:ext cx="6813868" cy="646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Program Provider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87196" y="4858958"/>
            <a:ext cx="5573014" cy="1721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Pay fee to provider</a:t>
            </a:r>
            <a:endParaRPr lang="en-US"/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Additional support</a:t>
            </a: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Extra experiential opportunities</a:t>
            </a: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Credits transfer back to MSU</a:t>
            </a: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487196" y="7169723"/>
            <a:ext cx="6813868" cy="646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Internship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87196" y="7857377"/>
            <a:ext cx="6029844" cy="849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Credit-bearing options</a:t>
            </a:r>
            <a:endParaRPr lang="en-US"/>
          </a:p>
          <a:p>
            <a:pPr marL="342900" indent="-342900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International experience in your field</a:t>
            </a: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61208" y="1028700"/>
            <a:ext cx="9565584" cy="928652"/>
            <a:chOff x="0" y="0"/>
            <a:chExt cx="12754113" cy="1238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9565" cy="1238202"/>
            </a:xfrm>
            <a:custGeom>
              <a:avLst/>
              <a:gdLst/>
              <a:ahLst/>
              <a:cxnLst/>
              <a:rect l="l" t="t" r="r" b="b"/>
              <a:pathLst>
                <a:path w="1709565" h="1238202">
                  <a:moveTo>
                    <a:pt x="0" y="0"/>
                  </a:moveTo>
                  <a:lnTo>
                    <a:pt x="1709565" y="0"/>
                  </a:lnTo>
                  <a:lnTo>
                    <a:pt x="1709565" y="1238202"/>
                  </a:lnTo>
                  <a:lnTo>
                    <a:pt x="0" y="123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54" b="-285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9565" y="-171450"/>
              <a:ext cx="11044548" cy="1409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73"/>
                </a:lnSpc>
              </a:pPr>
              <a:r>
                <a:rPr lang="en-US" sz="6124">
                  <a:solidFill>
                    <a:srgbClr val="2D2D2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Magellan Exchange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13708" y="8032994"/>
            <a:ext cx="7660584" cy="419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50">
                <a:solidFill>
                  <a:srgbClr val="2D2D2D"/>
                </a:solidFill>
                <a:latin typeface="Canva Sans"/>
                <a:sym typeface="Canva Sans"/>
              </a:rPr>
              <a:t>IBP assists with course credit transfer process</a:t>
            </a:r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884235" y="2627136"/>
            <a:ext cx="2188815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Austria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Belgium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Costa Rica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Denmark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Finland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France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Germany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64945" y="2577923"/>
            <a:ext cx="4037211" cy="3628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Mexico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The Netherlands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Serbia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South Korea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Spain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United Kingdom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4648" y="4675822"/>
            <a:ext cx="12718704" cy="787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What about cost?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467D21B5A9AC4099B46CDBA62CF50A" ma:contentTypeVersion="15" ma:contentTypeDescription="Create a new document." ma:contentTypeScope="" ma:versionID="314bb15f88e55369b8d60ab7499991af">
  <xsd:schema xmlns:xsd="http://www.w3.org/2001/XMLSchema" xmlns:xs="http://www.w3.org/2001/XMLSchema" xmlns:p="http://schemas.microsoft.com/office/2006/metadata/properties" xmlns:ns2="828ee7eb-04c8-42e4-8355-aacf0e53e17c" xmlns:ns3="d23944b3-df59-4a6e-9b26-7795f8e9e62b" targetNamespace="http://schemas.microsoft.com/office/2006/metadata/properties" ma:root="true" ma:fieldsID="047c51abf5c889f4d814c475db08f005" ns2:_="" ns3:_="">
    <xsd:import namespace="828ee7eb-04c8-42e4-8355-aacf0e53e17c"/>
    <xsd:import namespace="d23944b3-df59-4a6e-9b26-7795f8e9e6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8ee7eb-04c8-42e4-8355-aacf0e53e1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da40051-455f-48ac-bab4-8728f93bac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3944b3-df59-4a6e-9b26-7795f8e9e62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516ed23-99bf-4f2d-8679-5ecf161044f7}" ma:internalName="TaxCatchAll" ma:showField="CatchAllData" ma:web="d23944b3-df59-4a6e-9b26-7795f8e9e6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8ee7eb-04c8-42e4-8355-aacf0e53e17c">
      <Terms xmlns="http://schemas.microsoft.com/office/infopath/2007/PartnerControls"/>
    </lcf76f155ced4ddcb4097134ff3c332f>
    <TaxCatchAll xmlns="d23944b3-df59-4a6e-9b26-7795f8e9e62b" xsi:nil="true"/>
  </documentManagement>
</p:properties>
</file>

<file path=customXml/itemProps1.xml><?xml version="1.0" encoding="utf-8"?>
<ds:datastoreItem xmlns:ds="http://schemas.openxmlformats.org/officeDocument/2006/customXml" ds:itemID="{822B8ED8-D421-4B48-BD02-2A27D1F7F367}">
  <ds:schemaRefs>
    <ds:schemaRef ds:uri="828ee7eb-04c8-42e4-8355-aacf0e53e17c"/>
    <ds:schemaRef ds:uri="d23944b3-df59-4a6e-9b26-7795f8e9e62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5BD8208-54A3-447A-947E-F30B58A56F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CBBEA3-DC35-459C-AB8C-F4BC6239A710}">
  <ds:schemaRefs>
    <ds:schemaRef ds:uri="828ee7eb-04c8-42e4-8355-aacf0e53e17c"/>
    <ds:schemaRef ds:uri="d23944b3-df59-4a6e-9b26-7795f8e9e62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Abroad</dc:title>
  <dc:creator>Tomerlin, Mary P</dc:creator>
  <cp:revision>288</cp:revision>
  <dcterms:created xsi:type="dcterms:W3CDTF">2006-08-16T00:00:00Z</dcterms:created>
  <dcterms:modified xsi:type="dcterms:W3CDTF">2025-01-17T18:47:26Z</dcterms:modified>
  <dc:identifier>DAGNqzU1U1Q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TC028048919991</vt:lpwstr>
  </property>
  <property fmtid="{D5CDD505-2E9C-101B-9397-08002B2CF9AE}" pid="3" name="MediaServiceImageTags">
    <vt:lpwstr/>
  </property>
  <property fmtid="{D5CDD505-2E9C-101B-9397-08002B2CF9AE}" pid="4" name="ContentTypeId">
    <vt:lpwstr>0x0101007F467D21B5A9AC4099B46CDBA62CF50A</vt:lpwstr>
  </property>
</Properties>
</file>